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  <p:sldMasterId id="2147483717" r:id="rId2"/>
    <p:sldMasterId id="2147483744" r:id="rId3"/>
  </p:sldMasterIdLst>
  <p:notesMasterIdLst>
    <p:notesMasterId r:id="rId107"/>
  </p:notesMasterIdLst>
  <p:handoutMasterIdLst>
    <p:handoutMasterId r:id="rId108"/>
  </p:handoutMasterIdLst>
  <p:sldIdLst>
    <p:sldId id="256" r:id="rId4"/>
    <p:sldId id="401" r:id="rId5"/>
    <p:sldId id="537" r:id="rId6"/>
    <p:sldId id="807" r:id="rId7"/>
    <p:sldId id="571" r:id="rId8"/>
    <p:sldId id="575" r:id="rId9"/>
    <p:sldId id="810" r:id="rId10"/>
    <p:sldId id="581" r:id="rId11"/>
    <p:sldId id="583" r:id="rId12"/>
    <p:sldId id="812" r:id="rId13"/>
    <p:sldId id="819" r:id="rId14"/>
    <p:sldId id="756" r:id="rId15"/>
    <p:sldId id="589" r:id="rId16"/>
    <p:sldId id="590" r:id="rId17"/>
    <p:sldId id="591" r:id="rId18"/>
    <p:sldId id="595" r:id="rId19"/>
    <p:sldId id="596" r:id="rId20"/>
    <p:sldId id="603" r:id="rId21"/>
    <p:sldId id="604" r:id="rId22"/>
    <p:sldId id="605" r:id="rId23"/>
    <p:sldId id="606" r:id="rId24"/>
    <p:sldId id="607" r:id="rId25"/>
    <p:sldId id="611" r:id="rId26"/>
    <p:sldId id="612" r:id="rId27"/>
    <p:sldId id="614" r:id="rId28"/>
    <p:sldId id="616" r:id="rId29"/>
    <p:sldId id="617" r:id="rId30"/>
    <p:sldId id="618" r:id="rId31"/>
    <p:sldId id="619" r:id="rId32"/>
    <p:sldId id="635" r:id="rId33"/>
    <p:sldId id="677" r:id="rId34"/>
    <p:sldId id="674" r:id="rId35"/>
    <p:sldId id="638" r:id="rId36"/>
    <p:sldId id="639" r:id="rId37"/>
    <p:sldId id="640" r:id="rId38"/>
    <p:sldId id="641" r:id="rId39"/>
    <p:sldId id="642" r:id="rId40"/>
    <p:sldId id="643" r:id="rId41"/>
    <p:sldId id="644" r:id="rId42"/>
    <p:sldId id="645" r:id="rId43"/>
    <p:sldId id="646" r:id="rId44"/>
    <p:sldId id="647" r:id="rId45"/>
    <p:sldId id="650" r:id="rId46"/>
    <p:sldId id="651" r:id="rId47"/>
    <p:sldId id="652" r:id="rId48"/>
    <p:sldId id="653" r:id="rId49"/>
    <p:sldId id="654" r:id="rId50"/>
    <p:sldId id="655" r:id="rId51"/>
    <p:sldId id="789" r:id="rId52"/>
    <p:sldId id="656" r:id="rId53"/>
    <p:sldId id="657" r:id="rId54"/>
    <p:sldId id="658" r:id="rId55"/>
    <p:sldId id="659" r:id="rId56"/>
    <p:sldId id="660" r:id="rId57"/>
    <p:sldId id="661" r:id="rId58"/>
    <p:sldId id="665" r:id="rId59"/>
    <p:sldId id="666" r:id="rId60"/>
    <p:sldId id="757" r:id="rId61"/>
    <p:sldId id="679" r:id="rId62"/>
    <p:sldId id="801" r:id="rId63"/>
    <p:sldId id="802" r:id="rId64"/>
    <p:sldId id="815" r:id="rId65"/>
    <p:sldId id="803" r:id="rId66"/>
    <p:sldId id="804" r:id="rId67"/>
    <p:sldId id="784" r:id="rId68"/>
    <p:sldId id="787" r:id="rId69"/>
    <p:sldId id="786" r:id="rId70"/>
    <p:sldId id="759" r:id="rId71"/>
    <p:sldId id="686" r:id="rId72"/>
    <p:sldId id="687" r:id="rId73"/>
    <p:sldId id="688" r:id="rId74"/>
    <p:sldId id="689" r:id="rId75"/>
    <p:sldId id="690" r:id="rId76"/>
    <p:sldId id="693" r:id="rId77"/>
    <p:sldId id="694" r:id="rId78"/>
    <p:sldId id="695" r:id="rId79"/>
    <p:sldId id="696" r:id="rId80"/>
    <p:sldId id="697" r:id="rId81"/>
    <p:sldId id="698" r:id="rId82"/>
    <p:sldId id="699" r:id="rId83"/>
    <p:sldId id="700" r:id="rId84"/>
    <p:sldId id="701" r:id="rId85"/>
    <p:sldId id="761" r:id="rId86"/>
    <p:sldId id="816" r:id="rId87"/>
    <p:sldId id="788" r:id="rId88"/>
    <p:sldId id="820" r:id="rId89"/>
    <p:sldId id="765" r:id="rId90"/>
    <p:sldId id="766" r:id="rId91"/>
    <p:sldId id="767" r:id="rId92"/>
    <p:sldId id="768" r:id="rId93"/>
    <p:sldId id="791" r:id="rId94"/>
    <p:sldId id="792" r:id="rId95"/>
    <p:sldId id="769" r:id="rId96"/>
    <p:sldId id="770" r:id="rId97"/>
    <p:sldId id="772" r:id="rId98"/>
    <p:sldId id="773" r:id="rId99"/>
    <p:sldId id="774" r:id="rId100"/>
    <p:sldId id="740" r:id="rId101"/>
    <p:sldId id="741" r:id="rId102"/>
    <p:sldId id="748" r:id="rId103"/>
    <p:sldId id="704" r:id="rId104"/>
    <p:sldId id="731" r:id="rId105"/>
    <p:sldId id="821" r:id="rId10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4ECE"/>
    <a:srgbClr val="FF6600"/>
    <a:srgbClr val="F2DB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363" autoAdjust="0"/>
    <p:restoredTop sz="94660"/>
  </p:normalViewPr>
  <p:slideViewPr>
    <p:cSldViewPr snapToGrid="0">
      <p:cViewPr>
        <p:scale>
          <a:sx n="50" d="100"/>
          <a:sy n="50" d="100"/>
        </p:scale>
        <p:origin x="-1836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986BD-A92C-4738-A840-5A2661A1924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505E33-E096-4225-B10E-F37513CA22B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SXHD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nay</a:t>
          </a:r>
          <a:endParaRPr lang="en-US" sz="3400" dirty="0"/>
        </a:p>
      </dgm:t>
    </dgm:pt>
    <dgm:pt modelId="{BD5DB811-C0EA-4F6E-86CE-2DE85CF41770}" type="parTrans" cxnId="{A543008B-2122-48B0-9D9F-61F2BCF015CB}">
      <dgm:prSet/>
      <dgm:spPr/>
      <dgm:t>
        <a:bodyPr/>
        <a:lstStyle/>
        <a:p>
          <a:endParaRPr lang="en-US"/>
        </a:p>
      </dgm:t>
    </dgm:pt>
    <dgm:pt modelId="{E04D3AEA-D806-4E5A-B264-C0329B9765CC}" type="sibTrans" cxnId="{A543008B-2122-48B0-9D9F-61F2BCF015CB}">
      <dgm:prSet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622860E-2C24-4559-B29C-9EF608700A7A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chủ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SXHD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lây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sốt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huyết</a:t>
          </a:r>
          <a:endParaRPr lang="en-US" sz="3400" dirty="0"/>
        </a:p>
      </dgm:t>
    </dgm:pt>
    <dgm:pt modelId="{A7E02F64-420A-4712-96C5-C3222ACD40CE}" type="parTrans" cxnId="{D246D5D7-BD29-471A-851E-14BB2F58A079}">
      <dgm:prSet/>
      <dgm:spPr/>
      <dgm:t>
        <a:bodyPr/>
        <a:lstStyle/>
        <a:p>
          <a:endParaRPr lang="en-US"/>
        </a:p>
      </dgm:t>
    </dgm:pt>
    <dgm:pt modelId="{8BDCDB96-B7AD-4A83-AC0B-AA75C234E30C}" type="sibTrans" cxnId="{D246D5D7-BD29-471A-851E-14BB2F58A079}">
      <dgm:prSet/>
      <dgm:spPr/>
      <dgm:t>
        <a:bodyPr/>
        <a:lstStyle/>
        <a:p>
          <a:endParaRPr lang="en-US"/>
        </a:p>
      </dgm:t>
    </dgm:pt>
    <dgm:pt modelId="{00FD5E2E-3F39-4673-973E-E813F30057B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sốt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3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latin typeface="Times New Roman" pitchFamily="18" charset="0"/>
              <a:cs typeface="Times New Roman" pitchFamily="18" charset="0"/>
            </a:rPr>
            <a:t>huyết</a:t>
          </a:r>
          <a:endParaRPr lang="en-US" sz="3400" dirty="0"/>
        </a:p>
      </dgm:t>
    </dgm:pt>
    <dgm:pt modelId="{E9A3E731-9930-43A0-B001-ECF9E1598B77}" type="parTrans" cxnId="{DBA576D5-B40C-46D6-A8F0-8C6BCDAD92B1}">
      <dgm:prSet/>
      <dgm:spPr/>
      <dgm:t>
        <a:bodyPr/>
        <a:lstStyle/>
        <a:p>
          <a:endParaRPr lang="en-US"/>
        </a:p>
      </dgm:t>
    </dgm:pt>
    <dgm:pt modelId="{DEC2938A-90CC-4E95-900B-E43930E0D416}" type="sibTrans" cxnId="{DBA576D5-B40C-46D6-A8F0-8C6BCDAD92B1}">
      <dgm:prSet/>
      <dgm:spPr/>
      <dgm:t>
        <a:bodyPr/>
        <a:lstStyle/>
        <a:p>
          <a:endParaRPr lang="en-US"/>
        </a:p>
      </dgm:t>
    </dgm:pt>
    <dgm:pt modelId="{E9BE1D54-E3B3-47CA-BF2F-DBB2B8C5BCEB}">
      <dgm:prSet custT="1"/>
      <dgm:spPr>
        <a:solidFill>
          <a:srgbClr val="FFFF00"/>
        </a:solidFill>
      </dgm:spPr>
      <dgm:t>
        <a:bodyPr/>
        <a:lstStyle/>
        <a:p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SXH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học</a:t>
          </a:r>
          <a:endParaRPr lang="en-US" sz="3400" dirty="0">
            <a:solidFill>
              <a:srgbClr val="FF0000"/>
            </a:solidFill>
          </a:endParaRPr>
        </a:p>
      </dgm:t>
    </dgm:pt>
    <dgm:pt modelId="{B49D6130-E801-46D0-95A9-A563F8EAE787}" type="parTrans" cxnId="{12F274CE-F9DE-4F63-BA42-F8A202E0C206}">
      <dgm:prSet/>
      <dgm:spPr/>
      <dgm:t>
        <a:bodyPr/>
        <a:lstStyle/>
        <a:p>
          <a:endParaRPr lang="en-US"/>
        </a:p>
      </dgm:t>
    </dgm:pt>
    <dgm:pt modelId="{2DA721A6-BE35-4E9A-A15D-CDFD7AA8E0C4}" type="sibTrans" cxnId="{12F274CE-F9DE-4F63-BA42-F8A202E0C206}">
      <dgm:prSet/>
      <dgm:spPr/>
      <dgm:t>
        <a:bodyPr/>
        <a:lstStyle/>
        <a:p>
          <a:endParaRPr lang="en-US"/>
        </a:p>
      </dgm:t>
    </dgm:pt>
    <dgm:pt modelId="{E33F1D02-F15C-4C24-9215-F9F74707665D}" type="pres">
      <dgm:prSet presAssocID="{99E986BD-A92C-4738-A840-5A2661A1924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E0386B9-771B-4E1C-A935-77DD78B0E07F}" type="pres">
      <dgm:prSet presAssocID="{99E986BD-A92C-4738-A840-5A2661A19240}" presName="Name1" presStyleCnt="0"/>
      <dgm:spPr/>
    </dgm:pt>
    <dgm:pt modelId="{4CF3964F-01A7-4E64-A1E7-62E0E60C521A}" type="pres">
      <dgm:prSet presAssocID="{99E986BD-A92C-4738-A840-5A2661A19240}" presName="cycle" presStyleCnt="0"/>
      <dgm:spPr/>
    </dgm:pt>
    <dgm:pt modelId="{2E8517A0-F7E6-44A4-A97C-2A2149F4D7DA}" type="pres">
      <dgm:prSet presAssocID="{99E986BD-A92C-4738-A840-5A2661A19240}" presName="srcNode" presStyleLbl="node1" presStyleIdx="0" presStyleCnt="4"/>
      <dgm:spPr/>
    </dgm:pt>
    <dgm:pt modelId="{E732B332-E4D5-4F11-9FBD-7B126754115D}" type="pres">
      <dgm:prSet presAssocID="{99E986BD-A92C-4738-A840-5A2661A19240}" presName="conn" presStyleLbl="parChTrans1D2" presStyleIdx="0" presStyleCnt="1"/>
      <dgm:spPr/>
      <dgm:t>
        <a:bodyPr/>
        <a:lstStyle/>
        <a:p>
          <a:endParaRPr lang="en-US"/>
        </a:p>
      </dgm:t>
    </dgm:pt>
    <dgm:pt modelId="{F9C51501-00C4-4F3C-977C-6C3A5123A70B}" type="pres">
      <dgm:prSet presAssocID="{99E986BD-A92C-4738-A840-5A2661A19240}" presName="extraNode" presStyleLbl="node1" presStyleIdx="0" presStyleCnt="4"/>
      <dgm:spPr/>
    </dgm:pt>
    <dgm:pt modelId="{B99CECF0-0DEA-4DAE-B679-31759AE369F3}" type="pres">
      <dgm:prSet presAssocID="{99E986BD-A92C-4738-A840-5A2661A19240}" presName="dstNode" presStyleLbl="node1" presStyleIdx="0" presStyleCnt="4"/>
      <dgm:spPr/>
    </dgm:pt>
    <dgm:pt modelId="{B5BD903F-6616-44CB-B6D6-98CAF19B661B}" type="pres">
      <dgm:prSet presAssocID="{BD505E33-E096-4225-B10E-F37513CA22BF}" presName="text_1" presStyleLbl="node1" presStyleIdx="0" presStyleCnt="4" custScaleY="732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71A25-04CA-4AC8-B5B5-8B8055F5F3FA}" type="pres">
      <dgm:prSet presAssocID="{BD505E33-E096-4225-B10E-F37513CA22BF}" presName="accent_1" presStyleCnt="0"/>
      <dgm:spPr/>
    </dgm:pt>
    <dgm:pt modelId="{8E0B4681-FF9C-4A88-8CCF-B2E9B7BCE404}" type="pres">
      <dgm:prSet presAssocID="{BD505E33-E096-4225-B10E-F37513CA22BF}" presName="accentRepeatNode" presStyleLbl="solidFgAcc1" presStyleIdx="0" presStyleCnt="4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D09E3BD-2D24-4DB7-B29F-13DBDA77169E}" type="pres">
      <dgm:prSet presAssocID="{A622860E-2C24-4559-B29C-9EF608700A7A}" presName="text_2" presStyleLbl="node1" presStyleIdx="1" presStyleCnt="4" custScaleY="154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C555D-AC19-4BC3-BA25-3E357B206FC8}" type="pres">
      <dgm:prSet presAssocID="{A622860E-2C24-4559-B29C-9EF608700A7A}" presName="accent_2" presStyleCnt="0"/>
      <dgm:spPr/>
    </dgm:pt>
    <dgm:pt modelId="{18809B1A-F758-4F33-BBEF-5A9918A54838}" type="pres">
      <dgm:prSet presAssocID="{A622860E-2C24-4559-B29C-9EF608700A7A}" presName="accentRepeatNode" presStyleLbl="solidFgAcc1" presStyleIdx="1" presStyleCnt="4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48AA9B2E-C1EF-4ED2-81B1-3C8B5EF17EC3}" type="pres">
      <dgm:prSet presAssocID="{00FD5E2E-3F39-4673-973E-E813F30057BC}" presName="text_3" presStyleLbl="node1" presStyleIdx="2" presStyleCnt="4" custLinFactNeighborX="-432" custLinFactNeighborY="3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62DF27-1245-4C1D-AC07-84A1FD830E01}" type="pres">
      <dgm:prSet presAssocID="{00FD5E2E-3F39-4673-973E-E813F30057BC}" presName="accent_3" presStyleCnt="0"/>
      <dgm:spPr/>
    </dgm:pt>
    <dgm:pt modelId="{3C667948-4DCE-44AB-9D0D-286FF2A720C5}" type="pres">
      <dgm:prSet presAssocID="{00FD5E2E-3F39-4673-973E-E813F30057BC}" presName="accentRepeatNode" presStyleLbl="solidFgAcc1" presStyleIdx="2" presStyleCnt="4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E0FE6470-9735-442D-80E1-2A6489E21AFA}" type="pres">
      <dgm:prSet presAssocID="{E9BE1D54-E3B3-47CA-BF2F-DBB2B8C5BCE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5FDB4-B9E8-4281-8D2E-DCBF877F271D}" type="pres">
      <dgm:prSet presAssocID="{E9BE1D54-E3B3-47CA-BF2F-DBB2B8C5BCEB}" presName="accent_4" presStyleCnt="0"/>
      <dgm:spPr/>
    </dgm:pt>
    <dgm:pt modelId="{940A5FD3-2EE8-47F6-9AFB-BDB3B1D41231}" type="pres">
      <dgm:prSet presAssocID="{E9BE1D54-E3B3-47CA-BF2F-DBB2B8C5BCEB}" presName="accentRepeatNode" presStyleLbl="solidFgAcc1" presStyleIdx="3" presStyleCnt="4"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D246D5D7-BD29-471A-851E-14BB2F58A079}" srcId="{99E986BD-A92C-4738-A840-5A2661A19240}" destId="{A622860E-2C24-4559-B29C-9EF608700A7A}" srcOrd="1" destOrd="0" parTransId="{A7E02F64-420A-4712-96C5-C3222ACD40CE}" sibTransId="{8BDCDB96-B7AD-4A83-AC0B-AA75C234E30C}"/>
    <dgm:cxn modelId="{CF17838A-72ED-49A4-8699-D315D176E0C7}" type="presOf" srcId="{99E986BD-A92C-4738-A840-5A2661A19240}" destId="{E33F1D02-F15C-4C24-9215-F9F74707665D}" srcOrd="0" destOrd="0" presId="urn:microsoft.com/office/officeart/2008/layout/VerticalCurvedList"/>
    <dgm:cxn modelId="{DBA576D5-B40C-46D6-A8F0-8C6BCDAD92B1}" srcId="{99E986BD-A92C-4738-A840-5A2661A19240}" destId="{00FD5E2E-3F39-4673-973E-E813F30057BC}" srcOrd="2" destOrd="0" parTransId="{E9A3E731-9930-43A0-B001-ECF9E1598B77}" sibTransId="{DEC2938A-90CC-4E95-900B-E43930E0D416}"/>
    <dgm:cxn modelId="{E0E982ED-3826-45F0-9EAA-7B427070F3F8}" type="presOf" srcId="{E04D3AEA-D806-4E5A-B264-C0329B9765CC}" destId="{E732B332-E4D5-4F11-9FBD-7B126754115D}" srcOrd="0" destOrd="0" presId="urn:microsoft.com/office/officeart/2008/layout/VerticalCurvedList"/>
    <dgm:cxn modelId="{220C359F-F243-489C-B2DD-C38F140406D4}" type="presOf" srcId="{E9BE1D54-E3B3-47CA-BF2F-DBB2B8C5BCEB}" destId="{E0FE6470-9735-442D-80E1-2A6489E21AFA}" srcOrd="0" destOrd="0" presId="urn:microsoft.com/office/officeart/2008/layout/VerticalCurvedList"/>
    <dgm:cxn modelId="{5DE49485-3015-4A26-AFAD-3BA4A719ECEE}" type="presOf" srcId="{BD505E33-E096-4225-B10E-F37513CA22BF}" destId="{B5BD903F-6616-44CB-B6D6-98CAF19B661B}" srcOrd="0" destOrd="0" presId="urn:microsoft.com/office/officeart/2008/layout/VerticalCurvedList"/>
    <dgm:cxn modelId="{D6DD63E8-0AA7-4EE6-9DFD-FE7A21808190}" type="presOf" srcId="{A622860E-2C24-4559-B29C-9EF608700A7A}" destId="{3D09E3BD-2D24-4DB7-B29F-13DBDA77169E}" srcOrd="0" destOrd="0" presId="urn:microsoft.com/office/officeart/2008/layout/VerticalCurvedList"/>
    <dgm:cxn modelId="{7E2FF902-5E99-4BE5-943B-17E23350D16D}" type="presOf" srcId="{00FD5E2E-3F39-4673-973E-E813F30057BC}" destId="{48AA9B2E-C1EF-4ED2-81B1-3C8B5EF17EC3}" srcOrd="0" destOrd="0" presId="urn:microsoft.com/office/officeart/2008/layout/VerticalCurvedList"/>
    <dgm:cxn modelId="{12F274CE-F9DE-4F63-BA42-F8A202E0C206}" srcId="{99E986BD-A92C-4738-A840-5A2661A19240}" destId="{E9BE1D54-E3B3-47CA-BF2F-DBB2B8C5BCEB}" srcOrd="3" destOrd="0" parTransId="{B49D6130-E801-46D0-95A9-A563F8EAE787}" sibTransId="{2DA721A6-BE35-4E9A-A15D-CDFD7AA8E0C4}"/>
    <dgm:cxn modelId="{A543008B-2122-48B0-9D9F-61F2BCF015CB}" srcId="{99E986BD-A92C-4738-A840-5A2661A19240}" destId="{BD505E33-E096-4225-B10E-F37513CA22BF}" srcOrd="0" destOrd="0" parTransId="{BD5DB811-C0EA-4F6E-86CE-2DE85CF41770}" sibTransId="{E04D3AEA-D806-4E5A-B264-C0329B9765CC}"/>
    <dgm:cxn modelId="{394AE5E4-9972-4126-A634-F462E14D7A02}" type="presParOf" srcId="{E33F1D02-F15C-4C24-9215-F9F74707665D}" destId="{AE0386B9-771B-4E1C-A935-77DD78B0E07F}" srcOrd="0" destOrd="0" presId="urn:microsoft.com/office/officeart/2008/layout/VerticalCurvedList"/>
    <dgm:cxn modelId="{14289804-F33C-4E3E-B57F-0F851372E5C0}" type="presParOf" srcId="{AE0386B9-771B-4E1C-A935-77DD78B0E07F}" destId="{4CF3964F-01A7-4E64-A1E7-62E0E60C521A}" srcOrd="0" destOrd="0" presId="urn:microsoft.com/office/officeart/2008/layout/VerticalCurvedList"/>
    <dgm:cxn modelId="{E1C4D7DF-CBD9-420F-A880-ED5EB73E1D0C}" type="presParOf" srcId="{4CF3964F-01A7-4E64-A1E7-62E0E60C521A}" destId="{2E8517A0-F7E6-44A4-A97C-2A2149F4D7DA}" srcOrd="0" destOrd="0" presId="urn:microsoft.com/office/officeart/2008/layout/VerticalCurvedList"/>
    <dgm:cxn modelId="{A9825CC8-8107-4E17-B5ED-9727E65AD521}" type="presParOf" srcId="{4CF3964F-01A7-4E64-A1E7-62E0E60C521A}" destId="{E732B332-E4D5-4F11-9FBD-7B126754115D}" srcOrd="1" destOrd="0" presId="urn:microsoft.com/office/officeart/2008/layout/VerticalCurvedList"/>
    <dgm:cxn modelId="{17034B6C-E13D-4A2B-998A-CB6E61A75494}" type="presParOf" srcId="{4CF3964F-01A7-4E64-A1E7-62E0E60C521A}" destId="{F9C51501-00C4-4F3C-977C-6C3A5123A70B}" srcOrd="2" destOrd="0" presId="urn:microsoft.com/office/officeart/2008/layout/VerticalCurvedList"/>
    <dgm:cxn modelId="{A8A8E75F-05D4-4F12-A456-412C17999C32}" type="presParOf" srcId="{4CF3964F-01A7-4E64-A1E7-62E0E60C521A}" destId="{B99CECF0-0DEA-4DAE-B679-31759AE369F3}" srcOrd="3" destOrd="0" presId="urn:microsoft.com/office/officeart/2008/layout/VerticalCurvedList"/>
    <dgm:cxn modelId="{4792178A-0C3D-4B07-99D2-4F7964A89854}" type="presParOf" srcId="{AE0386B9-771B-4E1C-A935-77DD78B0E07F}" destId="{B5BD903F-6616-44CB-B6D6-98CAF19B661B}" srcOrd="1" destOrd="0" presId="urn:microsoft.com/office/officeart/2008/layout/VerticalCurvedList"/>
    <dgm:cxn modelId="{D972641D-917D-4A29-BA7D-F88DFF63EB28}" type="presParOf" srcId="{AE0386B9-771B-4E1C-A935-77DD78B0E07F}" destId="{5E871A25-04CA-4AC8-B5B5-8B8055F5F3FA}" srcOrd="2" destOrd="0" presId="urn:microsoft.com/office/officeart/2008/layout/VerticalCurvedList"/>
    <dgm:cxn modelId="{78A84CEE-443C-4336-85B2-2B6416B07BDE}" type="presParOf" srcId="{5E871A25-04CA-4AC8-B5B5-8B8055F5F3FA}" destId="{8E0B4681-FF9C-4A88-8CCF-B2E9B7BCE404}" srcOrd="0" destOrd="0" presId="urn:microsoft.com/office/officeart/2008/layout/VerticalCurvedList"/>
    <dgm:cxn modelId="{358F52A0-9F6A-4A2E-81FA-AED1A50F2838}" type="presParOf" srcId="{AE0386B9-771B-4E1C-A935-77DD78B0E07F}" destId="{3D09E3BD-2D24-4DB7-B29F-13DBDA77169E}" srcOrd="3" destOrd="0" presId="urn:microsoft.com/office/officeart/2008/layout/VerticalCurvedList"/>
    <dgm:cxn modelId="{78AF062F-25D7-43F5-92B3-7C637BD8D754}" type="presParOf" srcId="{AE0386B9-771B-4E1C-A935-77DD78B0E07F}" destId="{689C555D-AC19-4BC3-BA25-3E357B206FC8}" srcOrd="4" destOrd="0" presId="urn:microsoft.com/office/officeart/2008/layout/VerticalCurvedList"/>
    <dgm:cxn modelId="{A0CD9A15-CB65-4C6E-825A-59E80ED0DFB3}" type="presParOf" srcId="{689C555D-AC19-4BC3-BA25-3E357B206FC8}" destId="{18809B1A-F758-4F33-BBEF-5A9918A54838}" srcOrd="0" destOrd="0" presId="urn:microsoft.com/office/officeart/2008/layout/VerticalCurvedList"/>
    <dgm:cxn modelId="{99D6DCC9-228C-4DC3-B4FA-C520EF41952E}" type="presParOf" srcId="{AE0386B9-771B-4E1C-A935-77DD78B0E07F}" destId="{48AA9B2E-C1EF-4ED2-81B1-3C8B5EF17EC3}" srcOrd="5" destOrd="0" presId="urn:microsoft.com/office/officeart/2008/layout/VerticalCurvedList"/>
    <dgm:cxn modelId="{33608FC4-E57E-4077-8E82-8CF968B121A6}" type="presParOf" srcId="{AE0386B9-771B-4E1C-A935-77DD78B0E07F}" destId="{AF62DF27-1245-4C1D-AC07-84A1FD830E01}" srcOrd="6" destOrd="0" presId="urn:microsoft.com/office/officeart/2008/layout/VerticalCurvedList"/>
    <dgm:cxn modelId="{9AB9549F-44E4-4EA6-A61C-4911803476E1}" type="presParOf" srcId="{AF62DF27-1245-4C1D-AC07-84A1FD830E01}" destId="{3C667948-4DCE-44AB-9D0D-286FF2A720C5}" srcOrd="0" destOrd="0" presId="urn:microsoft.com/office/officeart/2008/layout/VerticalCurvedList"/>
    <dgm:cxn modelId="{DCF52C59-678F-49D4-A963-B278145707AC}" type="presParOf" srcId="{AE0386B9-771B-4E1C-A935-77DD78B0E07F}" destId="{E0FE6470-9735-442D-80E1-2A6489E21AFA}" srcOrd="7" destOrd="0" presId="urn:microsoft.com/office/officeart/2008/layout/VerticalCurvedList"/>
    <dgm:cxn modelId="{DFAB78E2-4DBF-4E1B-B378-53110831ED64}" type="presParOf" srcId="{AE0386B9-771B-4E1C-A935-77DD78B0E07F}" destId="{6E05FDB4-B9E8-4281-8D2E-DCBF877F271D}" srcOrd="8" destOrd="0" presId="urn:microsoft.com/office/officeart/2008/layout/VerticalCurvedList"/>
    <dgm:cxn modelId="{4051612B-897F-42C5-ADEE-82393CE9BA08}" type="presParOf" srcId="{6E05FDB4-B9E8-4281-8D2E-DCBF877F271D}" destId="{940A5FD3-2EE8-47F6-9AFB-BDB3B1D4123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A2DBC-168A-4BF4-ADB2-9991EED198FB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451C8-0AB3-4211-8BAF-B6FF7DEA8BE3}">
      <dgm:prSet phldrT="[Text]"/>
      <dgm:spPr/>
      <dgm:t>
        <a:bodyPr/>
        <a:lstStyle/>
        <a:p>
          <a:r>
            <a:rPr lang="en-US" dirty="0" err="1" smtClean="0"/>
            <a:t>Bệnh</a:t>
          </a:r>
          <a:r>
            <a:rPr lang="en-US" dirty="0" smtClean="0"/>
            <a:t> </a:t>
          </a:r>
          <a:r>
            <a:rPr lang="en-US" dirty="0" err="1" smtClean="0"/>
            <a:t>lưu</a:t>
          </a:r>
          <a:r>
            <a:rPr lang="en-US" dirty="0" smtClean="0"/>
            <a:t> </a:t>
          </a:r>
          <a:r>
            <a:rPr lang="en-US" dirty="0" err="1" smtClean="0"/>
            <a:t>hành</a:t>
          </a:r>
          <a:endParaRPr lang="en-US" dirty="0"/>
        </a:p>
      </dgm:t>
    </dgm:pt>
    <dgm:pt modelId="{60FE9316-06B4-4814-A26F-D7FF7839DB8A}" type="parTrans" cxnId="{35F0D6CC-6F9B-44CD-8913-34312B66A8F8}">
      <dgm:prSet/>
      <dgm:spPr/>
      <dgm:t>
        <a:bodyPr/>
        <a:lstStyle/>
        <a:p>
          <a:endParaRPr lang="en-US"/>
        </a:p>
      </dgm:t>
    </dgm:pt>
    <dgm:pt modelId="{F57A26AC-86AF-409B-8A15-F537CA58457B}" type="sibTrans" cxnId="{35F0D6CC-6F9B-44CD-8913-34312B66A8F8}">
      <dgm:prSet/>
      <dgm:spPr/>
      <dgm:t>
        <a:bodyPr/>
        <a:lstStyle/>
        <a:p>
          <a:endParaRPr lang="en-US"/>
        </a:p>
      </dgm:t>
    </dgm:pt>
    <dgm:pt modelId="{2D52C8EC-ACE7-4745-83E5-ABAA789D9FD0}">
      <dgm:prSet phldrT="[Text]"/>
      <dgm:spPr/>
      <dgm:t>
        <a:bodyPr/>
        <a:lstStyle/>
        <a:p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gia</a:t>
          </a:r>
          <a:r>
            <a:rPr lang="en-US" dirty="0" smtClean="0"/>
            <a:t> </a:t>
          </a:r>
          <a:r>
            <a:rPr lang="en-US" dirty="0" err="1" smtClean="0"/>
            <a:t>tăng</a:t>
          </a:r>
          <a:r>
            <a:rPr lang="en-US" dirty="0" smtClean="0"/>
            <a:t> (</a:t>
          </a:r>
          <a:r>
            <a:rPr lang="en-US" dirty="0" err="1" smtClean="0"/>
            <a:t>phụ</a:t>
          </a:r>
          <a:r>
            <a:rPr lang="en-US" dirty="0" smtClean="0"/>
            <a:t> </a:t>
          </a:r>
          <a:r>
            <a:rPr lang="en-US" dirty="0" err="1" smtClean="0"/>
            <a:t>thuộc</a:t>
          </a:r>
          <a:r>
            <a:rPr lang="en-US" dirty="0" smtClean="0"/>
            <a:t> </a:t>
          </a:r>
          <a:r>
            <a:rPr lang="en-US" dirty="0" err="1" smtClean="0"/>
            <a:t>đk</a:t>
          </a:r>
          <a:r>
            <a:rPr lang="en-US" dirty="0" smtClean="0"/>
            <a:t> </a:t>
          </a:r>
          <a:r>
            <a:rPr lang="en-US" dirty="0" err="1" smtClean="0"/>
            <a:t>thời</a:t>
          </a:r>
          <a:r>
            <a:rPr lang="en-US" dirty="0" smtClean="0"/>
            <a:t> </a:t>
          </a:r>
          <a:r>
            <a:rPr lang="en-US" dirty="0" err="1" smtClean="0"/>
            <a:t>tiết</a:t>
          </a:r>
          <a:r>
            <a:rPr lang="en-US" dirty="0" smtClean="0"/>
            <a:t>, </a:t>
          </a:r>
          <a:r>
            <a:rPr lang="en-US" dirty="0" err="1" smtClean="0"/>
            <a:t>môi</a:t>
          </a:r>
          <a:r>
            <a:rPr lang="en-US" dirty="0" smtClean="0"/>
            <a:t> </a:t>
          </a:r>
          <a:r>
            <a:rPr lang="en-US" dirty="0" err="1" smtClean="0"/>
            <a:t>trường</a:t>
          </a:r>
          <a:r>
            <a:rPr lang="en-US" dirty="0" smtClean="0"/>
            <a:t>…)</a:t>
          </a:r>
          <a:endParaRPr lang="en-US" dirty="0"/>
        </a:p>
      </dgm:t>
    </dgm:pt>
    <dgm:pt modelId="{D1AABBEB-832F-4569-BA6C-18673ADA6ECB}" type="parTrans" cxnId="{B71B8C5C-08EC-422B-AB6D-F2DA7AF23CE0}">
      <dgm:prSet/>
      <dgm:spPr/>
      <dgm:t>
        <a:bodyPr/>
        <a:lstStyle/>
        <a:p>
          <a:endParaRPr lang="en-US"/>
        </a:p>
      </dgm:t>
    </dgm:pt>
    <dgm:pt modelId="{2755336E-1916-4155-AEB8-653FAE352EA5}" type="sibTrans" cxnId="{B71B8C5C-08EC-422B-AB6D-F2DA7AF23CE0}">
      <dgm:prSet/>
      <dgm:spPr/>
      <dgm:t>
        <a:bodyPr/>
        <a:lstStyle/>
        <a:p>
          <a:endParaRPr lang="en-US"/>
        </a:p>
      </dgm:t>
    </dgm:pt>
    <dgm:pt modelId="{61D8D33D-79A1-4AFB-8FBD-57631393262D}" type="pres">
      <dgm:prSet presAssocID="{D44A2DBC-168A-4BF4-ADB2-9991EED198F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C469BB-5E36-45A2-9508-390FA9412E85}" type="pres">
      <dgm:prSet presAssocID="{D44A2DBC-168A-4BF4-ADB2-9991EED198FB}" presName="ribbon" presStyleLbl="node1" presStyleIdx="0" presStyleCnt="1"/>
      <dgm:spPr>
        <a:solidFill>
          <a:srgbClr val="00B0F0"/>
        </a:solidFill>
      </dgm:spPr>
    </dgm:pt>
    <dgm:pt modelId="{804AD264-044F-4A43-B7E3-42A47C89B4B3}" type="pres">
      <dgm:prSet presAssocID="{D44A2DBC-168A-4BF4-ADB2-9991EED198F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40DE9-9C24-4803-BBA1-A152A46986AC}" type="pres">
      <dgm:prSet presAssocID="{D44A2DBC-168A-4BF4-ADB2-9991EED198FB}" presName="rightArrowText" presStyleLbl="node1" presStyleIdx="0" presStyleCnt="1" custScaleX="1139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1B8C5C-08EC-422B-AB6D-F2DA7AF23CE0}" srcId="{D44A2DBC-168A-4BF4-ADB2-9991EED198FB}" destId="{2D52C8EC-ACE7-4745-83E5-ABAA789D9FD0}" srcOrd="1" destOrd="0" parTransId="{D1AABBEB-832F-4569-BA6C-18673ADA6ECB}" sibTransId="{2755336E-1916-4155-AEB8-653FAE352EA5}"/>
    <dgm:cxn modelId="{F3E8324A-4F5A-43A7-ABCF-5E6FE7A57284}" type="presOf" srcId="{D44A2DBC-168A-4BF4-ADB2-9991EED198FB}" destId="{61D8D33D-79A1-4AFB-8FBD-57631393262D}" srcOrd="0" destOrd="0" presId="urn:microsoft.com/office/officeart/2005/8/layout/arrow6"/>
    <dgm:cxn modelId="{5464DEC3-628B-4DCC-8A3D-DA81902CEE06}" type="presOf" srcId="{70E451C8-0AB3-4211-8BAF-B6FF7DEA8BE3}" destId="{804AD264-044F-4A43-B7E3-42A47C89B4B3}" srcOrd="0" destOrd="0" presId="urn:microsoft.com/office/officeart/2005/8/layout/arrow6"/>
    <dgm:cxn modelId="{35F0D6CC-6F9B-44CD-8913-34312B66A8F8}" srcId="{D44A2DBC-168A-4BF4-ADB2-9991EED198FB}" destId="{70E451C8-0AB3-4211-8BAF-B6FF7DEA8BE3}" srcOrd="0" destOrd="0" parTransId="{60FE9316-06B4-4814-A26F-D7FF7839DB8A}" sibTransId="{F57A26AC-86AF-409B-8A15-F537CA58457B}"/>
    <dgm:cxn modelId="{A8074889-1BF1-47EF-8843-F74124EA0ABC}" type="presOf" srcId="{2D52C8EC-ACE7-4745-83E5-ABAA789D9FD0}" destId="{F9F40DE9-9C24-4803-BBA1-A152A46986AC}" srcOrd="0" destOrd="0" presId="urn:microsoft.com/office/officeart/2005/8/layout/arrow6"/>
    <dgm:cxn modelId="{163F9EAF-4151-4E4D-ACE4-1A9BC7D8774F}" type="presParOf" srcId="{61D8D33D-79A1-4AFB-8FBD-57631393262D}" destId="{A0C469BB-5E36-45A2-9508-390FA9412E85}" srcOrd="0" destOrd="0" presId="urn:microsoft.com/office/officeart/2005/8/layout/arrow6"/>
    <dgm:cxn modelId="{600DFF1C-83D4-46B9-8FDB-8E0DAB1DDFEB}" type="presParOf" srcId="{61D8D33D-79A1-4AFB-8FBD-57631393262D}" destId="{804AD264-044F-4A43-B7E3-42A47C89B4B3}" srcOrd="1" destOrd="0" presId="urn:microsoft.com/office/officeart/2005/8/layout/arrow6"/>
    <dgm:cxn modelId="{420CA9B5-A011-4050-AC97-3BD260771B7E}" type="presParOf" srcId="{61D8D33D-79A1-4AFB-8FBD-57631393262D}" destId="{F9F40DE9-9C24-4803-BBA1-A152A46986A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F952D-44B7-4A0D-A8F5-9F314EA38AB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vi-VN"/>
        </a:p>
      </dgm:t>
    </dgm:pt>
    <dgm:pt modelId="{54323D5A-F309-46BC-BC49-39768238BF1D}">
      <dgm:prSet custT="1"/>
      <dgm:spPr/>
      <dgm:t>
        <a:bodyPr/>
        <a:lstStyle/>
        <a:p>
          <a:pPr rtl="0"/>
          <a:r>
            <a:rPr lang="pt-BR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 các chấm đỏ trên da</a:t>
          </a:r>
          <a:endParaRPr lang="vi-VN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96D48-A15D-4B4D-BB08-A7A3B35FF281}" type="parTrans" cxnId="{56FC7879-A354-4787-927D-2389A4B57420}">
      <dgm:prSet/>
      <dgm:spPr/>
      <dgm:t>
        <a:bodyPr/>
        <a:lstStyle/>
        <a:p>
          <a:endParaRPr lang="vi-VN"/>
        </a:p>
      </dgm:t>
    </dgm:pt>
    <dgm:pt modelId="{47811C8F-0563-4E85-8950-A01D84343E40}" type="sibTrans" cxnId="{56FC7879-A354-4787-927D-2389A4B57420}">
      <dgm:prSet/>
      <dgm:spPr/>
      <dgm:t>
        <a:bodyPr/>
        <a:lstStyle/>
        <a:p>
          <a:endParaRPr lang="vi-VN"/>
        </a:p>
      </dgm:t>
    </dgm:pt>
    <dgm:pt modelId="{F61AE7C7-F5C7-47E6-A553-FCF56CB044C7}">
      <dgm:prSet custT="1"/>
      <dgm:spPr/>
      <dgm:t>
        <a:bodyPr/>
        <a:lstStyle/>
        <a:p>
          <a:pPr rtl="0"/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vi-VN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17EC59-1C3D-4ED3-8919-C76DCDBEF05F}" type="parTrans" cxnId="{4EF7289C-7904-4B8F-80BB-124163A24F07}">
      <dgm:prSet/>
      <dgm:spPr/>
      <dgm:t>
        <a:bodyPr/>
        <a:lstStyle/>
        <a:p>
          <a:endParaRPr lang="vi-VN"/>
        </a:p>
      </dgm:t>
    </dgm:pt>
    <dgm:pt modelId="{85BA0763-4EDD-422D-9D9B-38B49F91522D}" type="sibTrans" cxnId="{4EF7289C-7904-4B8F-80BB-124163A24F07}">
      <dgm:prSet/>
      <dgm:spPr/>
      <dgm:t>
        <a:bodyPr/>
        <a:lstStyle/>
        <a:p>
          <a:endParaRPr lang="vi-VN"/>
        </a:p>
      </dgm:t>
    </dgm:pt>
    <dgm:pt modelId="{B983126F-9480-47EF-B078-CD4A00CDC575}">
      <dgm:prSet custT="1"/>
      <dgm:spPr/>
      <dgm:t>
        <a:bodyPr/>
        <a:lstStyle/>
        <a:p>
          <a:pPr rtl="0"/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endParaRPr lang="vi-VN" sz="28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8BF9F-2038-4D3C-91C9-9F80838A2BB0}" type="parTrans" cxnId="{AF96A9FD-2AF6-4D3E-AB31-59737AC3FC58}">
      <dgm:prSet/>
      <dgm:spPr/>
      <dgm:t>
        <a:bodyPr/>
        <a:lstStyle/>
        <a:p>
          <a:endParaRPr lang="vi-VN"/>
        </a:p>
      </dgm:t>
    </dgm:pt>
    <dgm:pt modelId="{A1BFF3D8-86E1-4F20-9D8C-348D34A95D3C}" type="sibTrans" cxnId="{AF96A9FD-2AF6-4D3E-AB31-59737AC3FC58}">
      <dgm:prSet/>
      <dgm:spPr/>
      <dgm:t>
        <a:bodyPr/>
        <a:lstStyle/>
        <a:p>
          <a:endParaRPr lang="vi-VN"/>
        </a:p>
      </dgm:t>
    </dgm:pt>
    <dgm:pt modelId="{4D102E45-433B-4709-A0AB-3178A07A7AA4}">
      <dgm:prSet custT="1"/>
      <dgm:spPr/>
      <dgm:t>
        <a:bodyPr/>
        <a:lstStyle/>
        <a:p>
          <a:pPr rtl="0"/>
          <a:r>
            <a:rPr lang="vi-VN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 ngoài phân đen</a:t>
          </a:r>
          <a:endParaRPr lang="vi-VN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C963D1-0BD8-4DD8-8BF8-22B9CBC34940}" type="parTrans" cxnId="{9F58865C-AE4E-4369-A4EC-2E25357C9022}">
      <dgm:prSet/>
      <dgm:spPr/>
      <dgm:t>
        <a:bodyPr/>
        <a:lstStyle/>
        <a:p>
          <a:endParaRPr lang="vi-VN"/>
        </a:p>
      </dgm:t>
    </dgm:pt>
    <dgm:pt modelId="{530AB913-2F1E-4674-8FB8-1BB1027A0273}" type="sibTrans" cxnId="{9F58865C-AE4E-4369-A4EC-2E25357C9022}">
      <dgm:prSet/>
      <dgm:spPr/>
      <dgm:t>
        <a:bodyPr/>
        <a:lstStyle/>
        <a:p>
          <a:endParaRPr lang="vi-VN"/>
        </a:p>
      </dgm:t>
    </dgm:pt>
    <dgm:pt modelId="{4228A63A-3D07-4A44-B679-AD798D39BC4E}">
      <dgm:prSet custT="1"/>
      <dgm:spPr/>
      <dgm:t>
        <a:bodyPr/>
        <a:lstStyle/>
        <a:p>
          <a:pPr rtl="0"/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quấy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khóc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vi-VN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386AD8-BA38-4B0D-8E8D-FB70039E11B7}" type="parTrans" cxnId="{B1CF3069-59A8-489F-A924-70AC0FB4A69C}">
      <dgm:prSet/>
      <dgm:spPr/>
      <dgm:t>
        <a:bodyPr/>
        <a:lstStyle/>
        <a:p>
          <a:endParaRPr lang="vi-VN"/>
        </a:p>
      </dgm:t>
    </dgm:pt>
    <dgm:pt modelId="{63F060B1-1C29-4C63-AADE-F47163C68F82}" type="sibTrans" cxnId="{B1CF3069-59A8-489F-A924-70AC0FB4A69C}">
      <dgm:prSet/>
      <dgm:spPr/>
      <dgm:t>
        <a:bodyPr/>
        <a:lstStyle/>
        <a:p>
          <a:endParaRPr lang="vi-VN"/>
        </a:p>
      </dgm:t>
    </dgm:pt>
    <dgm:pt modelId="{8AD338D4-D5C5-4C2B-8EA8-25A4962F3331}">
      <dgm:prSet/>
      <dgm:spPr/>
      <dgm:t>
        <a:bodyPr/>
        <a:lstStyle/>
        <a:p>
          <a:pPr rtl="0"/>
          <a:r>
            <a:rPr lang="en-US" dirty="0" err="1" smtClean="0">
              <a:solidFill>
                <a:srgbClr val="FF6600"/>
              </a:solidFill>
            </a:rPr>
            <a:t>Đau</a:t>
          </a:r>
          <a:r>
            <a:rPr lang="en-US" dirty="0" smtClean="0">
              <a:solidFill>
                <a:srgbClr val="FF6600"/>
              </a:solidFill>
            </a:rPr>
            <a:t> </a:t>
          </a:r>
          <a:r>
            <a:rPr lang="en-US" dirty="0" err="1" smtClean="0">
              <a:solidFill>
                <a:srgbClr val="FF6600"/>
              </a:solidFill>
            </a:rPr>
            <a:t>bụng</a:t>
          </a:r>
          <a:endParaRPr lang="vi-VN" dirty="0">
            <a:solidFill>
              <a:srgbClr val="FF6600"/>
            </a:solidFill>
          </a:endParaRPr>
        </a:p>
      </dgm:t>
    </dgm:pt>
    <dgm:pt modelId="{637CE62B-4387-4E06-A699-CBAD929389F7}" type="parTrans" cxnId="{ED1585BC-F37F-4974-A513-AD810463A912}">
      <dgm:prSet/>
      <dgm:spPr/>
      <dgm:t>
        <a:bodyPr/>
        <a:lstStyle/>
        <a:p>
          <a:endParaRPr lang="vi-VN"/>
        </a:p>
      </dgm:t>
    </dgm:pt>
    <dgm:pt modelId="{1E966839-FB52-47E1-AA70-3C373A568C66}" type="sibTrans" cxnId="{ED1585BC-F37F-4974-A513-AD810463A912}">
      <dgm:prSet/>
      <dgm:spPr/>
      <dgm:t>
        <a:bodyPr/>
        <a:lstStyle/>
        <a:p>
          <a:endParaRPr lang="vi-VN"/>
        </a:p>
      </dgm:t>
    </dgm:pt>
    <dgm:pt modelId="{77D49BFD-002D-4B7E-8D22-586C94C63760}">
      <dgm:prSet custT="1"/>
      <dgm:spPr/>
      <dgm:t>
        <a:bodyPr/>
        <a:lstStyle/>
        <a:p>
          <a:pPr rtl="0"/>
          <a:r>
            <a:rPr lang="en-US" sz="28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</a:t>
          </a:r>
          <a:r>
            <a: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vi-VN" sz="28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3EE84-4A39-45E2-9A7A-785A7825D822}" type="parTrans" cxnId="{C26F329E-08A8-4480-9558-ECEEF7B33A3A}">
      <dgm:prSet/>
      <dgm:spPr/>
      <dgm:t>
        <a:bodyPr/>
        <a:lstStyle/>
        <a:p>
          <a:endParaRPr lang="vi-VN"/>
        </a:p>
      </dgm:t>
    </dgm:pt>
    <dgm:pt modelId="{457F1112-ED3A-43F9-B799-1166261BC479}" type="sibTrans" cxnId="{C26F329E-08A8-4480-9558-ECEEF7B33A3A}">
      <dgm:prSet/>
      <dgm:spPr/>
      <dgm:t>
        <a:bodyPr/>
        <a:lstStyle/>
        <a:p>
          <a:endParaRPr lang="vi-VN"/>
        </a:p>
      </dgm:t>
    </dgm:pt>
    <dgm:pt modelId="{D8FB9ADC-341D-4D76-B6E8-0D4FA92F842B}">
      <dgm:prSet/>
      <dgm:spPr/>
      <dgm:t>
        <a:bodyPr/>
        <a:lstStyle/>
        <a:p>
          <a:endParaRPr lang="vi-VN"/>
        </a:p>
      </dgm:t>
    </dgm:pt>
    <dgm:pt modelId="{5435EA70-39B7-480A-AD09-1F8044B19783}" type="parTrans" cxnId="{75A68524-6EF1-4E3C-911F-9A252D0D3DC7}">
      <dgm:prSet/>
      <dgm:spPr/>
      <dgm:t>
        <a:bodyPr/>
        <a:lstStyle/>
        <a:p>
          <a:endParaRPr lang="vi-VN"/>
        </a:p>
      </dgm:t>
    </dgm:pt>
    <dgm:pt modelId="{148B59CA-AFA9-4A6D-81D0-59CE399D73C1}" type="sibTrans" cxnId="{75A68524-6EF1-4E3C-911F-9A252D0D3DC7}">
      <dgm:prSet/>
      <dgm:spPr/>
      <dgm:t>
        <a:bodyPr/>
        <a:lstStyle/>
        <a:p>
          <a:endParaRPr lang="vi-VN"/>
        </a:p>
      </dgm:t>
    </dgm:pt>
    <dgm:pt modelId="{7D468865-B663-4598-A7CC-7445DE22C0FC}">
      <dgm:prSet/>
      <dgm:spPr/>
      <dgm:t>
        <a:bodyPr/>
        <a:lstStyle/>
        <a:p>
          <a:endParaRPr lang="vi-VN"/>
        </a:p>
      </dgm:t>
    </dgm:pt>
    <dgm:pt modelId="{02CD97D8-4391-4C05-B4F8-82543CBA0637}" type="parTrans" cxnId="{7F8AEBEE-B6F3-49C4-A345-3468279D7DCE}">
      <dgm:prSet/>
      <dgm:spPr/>
      <dgm:t>
        <a:bodyPr/>
        <a:lstStyle/>
        <a:p>
          <a:endParaRPr lang="vi-VN"/>
        </a:p>
      </dgm:t>
    </dgm:pt>
    <dgm:pt modelId="{5B6EBD10-0359-48B6-A374-96C4A4BDF40A}" type="sibTrans" cxnId="{7F8AEBEE-B6F3-49C4-A345-3468279D7DCE}">
      <dgm:prSet/>
      <dgm:spPr/>
      <dgm:t>
        <a:bodyPr/>
        <a:lstStyle/>
        <a:p>
          <a:endParaRPr lang="vi-VN"/>
        </a:p>
      </dgm:t>
    </dgm:pt>
    <dgm:pt modelId="{3DFD323C-9E45-4263-A3CF-84F39927517C}" type="pres">
      <dgm:prSet presAssocID="{62AF952D-44B7-4A0D-A8F5-9F314EA38AB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AA248E1A-58DB-46CA-AB7A-C4AD8AD2240A}" type="pres">
      <dgm:prSet presAssocID="{54323D5A-F309-46BC-BC49-39768238BF1D}" presName="circ1" presStyleLbl="vennNode1" presStyleIdx="0" presStyleCnt="7"/>
      <dgm:spPr/>
    </dgm:pt>
    <dgm:pt modelId="{2F6262EA-0E41-4274-9FF4-55F06B0E198F}" type="pres">
      <dgm:prSet presAssocID="{54323D5A-F309-46BC-BC49-39768238BF1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F729124-22D9-4E2A-9805-C05B1DA55621}" type="pres">
      <dgm:prSet presAssocID="{F61AE7C7-F5C7-47E6-A553-FCF56CB044C7}" presName="circ2" presStyleLbl="vennNode1" presStyleIdx="1" presStyleCnt="7"/>
      <dgm:spPr>
        <a:solidFill>
          <a:srgbClr val="FF0000">
            <a:alpha val="50000"/>
          </a:srgbClr>
        </a:solidFill>
      </dgm:spPr>
    </dgm:pt>
    <dgm:pt modelId="{07D51A2A-2DD3-4501-9C90-FD11E79628BC}" type="pres">
      <dgm:prSet presAssocID="{F61AE7C7-F5C7-47E6-A553-FCF56CB044C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2A4E2A7-9CBD-4798-82DF-C1E06A872A26}" type="pres">
      <dgm:prSet presAssocID="{B983126F-9480-47EF-B078-CD4A00CDC575}" presName="circ3" presStyleLbl="vennNode1" presStyleIdx="2" presStyleCnt="7"/>
      <dgm:spPr>
        <a:solidFill>
          <a:srgbClr val="00B050">
            <a:alpha val="50000"/>
          </a:srgbClr>
        </a:solidFill>
      </dgm:spPr>
    </dgm:pt>
    <dgm:pt modelId="{6CCB9155-C73A-4362-A6F8-BE52921686A4}" type="pres">
      <dgm:prSet presAssocID="{B983126F-9480-47EF-B078-CD4A00CDC57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D61902B-99F5-40B3-BDF2-92C4C58E6373}" type="pres">
      <dgm:prSet presAssocID="{4D102E45-433B-4709-A0AB-3178A07A7AA4}" presName="circ4" presStyleLbl="vennNode1" presStyleIdx="3" presStyleCnt="7"/>
      <dgm:spPr>
        <a:solidFill>
          <a:srgbClr val="FFFF00">
            <a:alpha val="50000"/>
          </a:srgbClr>
        </a:solidFill>
      </dgm:spPr>
    </dgm:pt>
    <dgm:pt modelId="{140184AD-D889-4AC9-AB92-636780563947}" type="pres">
      <dgm:prSet presAssocID="{4D102E45-433B-4709-A0AB-3178A07A7AA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91CDF61-D3B7-487A-A1EE-43C4D507F697}" type="pres">
      <dgm:prSet presAssocID="{4228A63A-3D07-4A44-B679-AD798D39BC4E}" presName="circ5" presStyleLbl="vennNode1" presStyleIdx="4" presStyleCnt="7"/>
      <dgm:spPr>
        <a:solidFill>
          <a:srgbClr val="FF0000">
            <a:alpha val="50000"/>
          </a:srgbClr>
        </a:solidFill>
      </dgm:spPr>
    </dgm:pt>
    <dgm:pt modelId="{FA490500-F6E4-4FDA-A906-A3054E0A1473}" type="pres">
      <dgm:prSet presAssocID="{4228A63A-3D07-4A44-B679-AD798D39BC4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920FA82-3743-4352-A99B-1D0A32A0E8DF}" type="pres">
      <dgm:prSet presAssocID="{8AD338D4-D5C5-4C2B-8EA8-25A4962F3331}" presName="circ6" presStyleLbl="vennNode1" presStyleIdx="5" presStyleCnt="7"/>
      <dgm:spPr/>
    </dgm:pt>
    <dgm:pt modelId="{D648D82A-6FEC-48C1-88B3-79A8E0457659}" type="pres">
      <dgm:prSet presAssocID="{8AD338D4-D5C5-4C2B-8EA8-25A4962F3331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AED3109-BEB2-43B0-A4F8-A19709854320}" type="pres">
      <dgm:prSet presAssocID="{77D49BFD-002D-4B7E-8D22-586C94C63760}" presName="circ7" presStyleLbl="vennNode1" presStyleIdx="6" presStyleCnt="7" custLinFactNeighborX="-4291" custLinFactNeighborY="1073"/>
      <dgm:spPr>
        <a:solidFill>
          <a:srgbClr val="FF0000">
            <a:alpha val="50000"/>
          </a:srgbClr>
        </a:solidFill>
      </dgm:spPr>
    </dgm:pt>
    <dgm:pt modelId="{46A9D792-2990-41FA-A548-9D2D159D6721}" type="pres">
      <dgm:prSet presAssocID="{77D49BFD-002D-4B7E-8D22-586C94C63760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BFE93B50-5264-4D0E-BCAF-42F6A14AB219}" type="presOf" srcId="{77D49BFD-002D-4B7E-8D22-586C94C63760}" destId="{46A9D792-2990-41FA-A548-9D2D159D6721}" srcOrd="0" destOrd="0" presId="urn:microsoft.com/office/officeart/2005/8/layout/venn1"/>
    <dgm:cxn modelId="{B1CF3069-59A8-489F-A924-70AC0FB4A69C}" srcId="{62AF952D-44B7-4A0D-A8F5-9F314EA38ABB}" destId="{4228A63A-3D07-4A44-B679-AD798D39BC4E}" srcOrd="4" destOrd="0" parTransId="{5B386AD8-BA38-4B0D-8E8D-FB70039E11B7}" sibTransId="{63F060B1-1C29-4C63-AADE-F47163C68F82}"/>
    <dgm:cxn modelId="{7F8AEBEE-B6F3-49C4-A345-3468279D7DCE}" srcId="{62AF952D-44B7-4A0D-A8F5-9F314EA38ABB}" destId="{7D468865-B663-4598-A7CC-7445DE22C0FC}" srcOrd="8" destOrd="0" parTransId="{02CD97D8-4391-4C05-B4F8-82543CBA0637}" sibTransId="{5B6EBD10-0359-48B6-A374-96C4A4BDF40A}"/>
    <dgm:cxn modelId="{5498BE8D-3F83-466B-948B-C9656BF4FB78}" type="presOf" srcId="{B983126F-9480-47EF-B078-CD4A00CDC575}" destId="{6CCB9155-C73A-4362-A6F8-BE52921686A4}" srcOrd="0" destOrd="0" presId="urn:microsoft.com/office/officeart/2005/8/layout/venn1"/>
    <dgm:cxn modelId="{964EADB6-BF7F-4B13-94B5-374DC4888008}" type="presOf" srcId="{F61AE7C7-F5C7-47E6-A553-FCF56CB044C7}" destId="{07D51A2A-2DD3-4501-9C90-FD11E79628BC}" srcOrd="0" destOrd="0" presId="urn:microsoft.com/office/officeart/2005/8/layout/venn1"/>
    <dgm:cxn modelId="{56FC7879-A354-4787-927D-2389A4B57420}" srcId="{62AF952D-44B7-4A0D-A8F5-9F314EA38ABB}" destId="{54323D5A-F309-46BC-BC49-39768238BF1D}" srcOrd="0" destOrd="0" parTransId="{41896D48-A15D-4B4D-BB08-A7A3B35FF281}" sibTransId="{47811C8F-0563-4E85-8950-A01D84343E40}"/>
    <dgm:cxn modelId="{88829C09-DB8E-43B9-AFAA-2281844E860D}" type="presOf" srcId="{4228A63A-3D07-4A44-B679-AD798D39BC4E}" destId="{FA490500-F6E4-4FDA-A906-A3054E0A1473}" srcOrd="0" destOrd="0" presId="urn:microsoft.com/office/officeart/2005/8/layout/venn1"/>
    <dgm:cxn modelId="{4EF7289C-7904-4B8F-80BB-124163A24F07}" srcId="{62AF952D-44B7-4A0D-A8F5-9F314EA38ABB}" destId="{F61AE7C7-F5C7-47E6-A553-FCF56CB044C7}" srcOrd="1" destOrd="0" parTransId="{4F17EC59-1C3D-4ED3-8919-C76DCDBEF05F}" sibTransId="{85BA0763-4EDD-422D-9D9B-38B49F91522D}"/>
    <dgm:cxn modelId="{C26F329E-08A8-4480-9558-ECEEF7B33A3A}" srcId="{62AF952D-44B7-4A0D-A8F5-9F314EA38ABB}" destId="{77D49BFD-002D-4B7E-8D22-586C94C63760}" srcOrd="6" destOrd="0" parTransId="{FC03EE84-4A39-45E2-9A7A-785A7825D822}" sibTransId="{457F1112-ED3A-43F9-B799-1166261BC479}"/>
    <dgm:cxn modelId="{AF96A9FD-2AF6-4D3E-AB31-59737AC3FC58}" srcId="{62AF952D-44B7-4A0D-A8F5-9F314EA38ABB}" destId="{B983126F-9480-47EF-B078-CD4A00CDC575}" srcOrd="2" destOrd="0" parTransId="{7838BF9F-2038-4D3C-91C9-9F80838A2BB0}" sibTransId="{A1BFF3D8-86E1-4F20-9D8C-348D34A95D3C}"/>
    <dgm:cxn modelId="{9F58865C-AE4E-4369-A4EC-2E25357C9022}" srcId="{62AF952D-44B7-4A0D-A8F5-9F314EA38ABB}" destId="{4D102E45-433B-4709-A0AB-3178A07A7AA4}" srcOrd="3" destOrd="0" parTransId="{7AC963D1-0BD8-4DD8-8BF8-22B9CBC34940}" sibTransId="{530AB913-2F1E-4674-8FB8-1BB1027A0273}"/>
    <dgm:cxn modelId="{E871B67E-7F05-4C94-B96D-90538C8004F6}" type="presOf" srcId="{8AD338D4-D5C5-4C2B-8EA8-25A4962F3331}" destId="{D648D82A-6FEC-48C1-88B3-79A8E0457659}" srcOrd="0" destOrd="0" presId="urn:microsoft.com/office/officeart/2005/8/layout/venn1"/>
    <dgm:cxn modelId="{640D846F-56B2-4317-9EA0-ECE1B5715E0C}" type="presOf" srcId="{4D102E45-433B-4709-A0AB-3178A07A7AA4}" destId="{140184AD-D889-4AC9-AB92-636780563947}" srcOrd="0" destOrd="0" presId="urn:microsoft.com/office/officeart/2005/8/layout/venn1"/>
    <dgm:cxn modelId="{6B982BEA-89FE-438E-BB6C-026A13A72D82}" type="presOf" srcId="{62AF952D-44B7-4A0D-A8F5-9F314EA38ABB}" destId="{3DFD323C-9E45-4263-A3CF-84F39927517C}" srcOrd="0" destOrd="0" presId="urn:microsoft.com/office/officeart/2005/8/layout/venn1"/>
    <dgm:cxn modelId="{ED1585BC-F37F-4974-A513-AD810463A912}" srcId="{62AF952D-44B7-4A0D-A8F5-9F314EA38ABB}" destId="{8AD338D4-D5C5-4C2B-8EA8-25A4962F3331}" srcOrd="5" destOrd="0" parTransId="{637CE62B-4387-4E06-A699-CBAD929389F7}" sibTransId="{1E966839-FB52-47E1-AA70-3C373A568C66}"/>
    <dgm:cxn modelId="{75A68524-6EF1-4E3C-911F-9A252D0D3DC7}" srcId="{62AF952D-44B7-4A0D-A8F5-9F314EA38ABB}" destId="{D8FB9ADC-341D-4D76-B6E8-0D4FA92F842B}" srcOrd="7" destOrd="0" parTransId="{5435EA70-39B7-480A-AD09-1F8044B19783}" sibTransId="{148B59CA-AFA9-4A6D-81D0-59CE399D73C1}"/>
    <dgm:cxn modelId="{36A2810B-328C-4B6A-A216-4F54E95AEFB1}" type="presOf" srcId="{54323D5A-F309-46BC-BC49-39768238BF1D}" destId="{2F6262EA-0E41-4274-9FF4-55F06B0E198F}" srcOrd="0" destOrd="0" presId="urn:microsoft.com/office/officeart/2005/8/layout/venn1"/>
    <dgm:cxn modelId="{DB9FBFD9-3CD5-4773-B03C-BED6EE892E2E}" type="presParOf" srcId="{3DFD323C-9E45-4263-A3CF-84F39927517C}" destId="{AA248E1A-58DB-46CA-AB7A-C4AD8AD2240A}" srcOrd="0" destOrd="0" presId="urn:microsoft.com/office/officeart/2005/8/layout/venn1"/>
    <dgm:cxn modelId="{C118FDF3-A8F8-4E6A-81CD-C57FF5B8439C}" type="presParOf" srcId="{3DFD323C-9E45-4263-A3CF-84F39927517C}" destId="{2F6262EA-0E41-4274-9FF4-55F06B0E198F}" srcOrd="1" destOrd="0" presId="urn:microsoft.com/office/officeart/2005/8/layout/venn1"/>
    <dgm:cxn modelId="{3031205D-FF21-423C-9D3C-AD332A25041E}" type="presParOf" srcId="{3DFD323C-9E45-4263-A3CF-84F39927517C}" destId="{7F729124-22D9-4E2A-9805-C05B1DA55621}" srcOrd="2" destOrd="0" presId="urn:microsoft.com/office/officeart/2005/8/layout/venn1"/>
    <dgm:cxn modelId="{4EA99633-AB91-4030-82C1-C9695F81AC63}" type="presParOf" srcId="{3DFD323C-9E45-4263-A3CF-84F39927517C}" destId="{07D51A2A-2DD3-4501-9C90-FD11E79628BC}" srcOrd="3" destOrd="0" presId="urn:microsoft.com/office/officeart/2005/8/layout/venn1"/>
    <dgm:cxn modelId="{1A6655B7-A2E1-4CF6-9112-F211D7267FC9}" type="presParOf" srcId="{3DFD323C-9E45-4263-A3CF-84F39927517C}" destId="{02A4E2A7-9CBD-4798-82DF-C1E06A872A26}" srcOrd="4" destOrd="0" presId="urn:microsoft.com/office/officeart/2005/8/layout/venn1"/>
    <dgm:cxn modelId="{F4806C0B-4311-45BE-B039-51EF9C9AE406}" type="presParOf" srcId="{3DFD323C-9E45-4263-A3CF-84F39927517C}" destId="{6CCB9155-C73A-4362-A6F8-BE52921686A4}" srcOrd="5" destOrd="0" presId="urn:microsoft.com/office/officeart/2005/8/layout/venn1"/>
    <dgm:cxn modelId="{AF7B0E6A-A49F-4A15-9762-6EFEE981209C}" type="presParOf" srcId="{3DFD323C-9E45-4263-A3CF-84F39927517C}" destId="{8D61902B-99F5-40B3-BDF2-92C4C58E6373}" srcOrd="6" destOrd="0" presId="urn:microsoft.com/office/officeart/2005/8/layout/venn1"/>
    <dgm:cxn modelId="{CA467B0A-8EA3-4EED-BE93-E9504D9676F1}" type="presParOf" srcId="{3DFD323C-9E45-4263-A3CF-84F39927517C}" destId="{140184AD-D889-4AC9-AB92-636780563947}" srcOrd="7" destOrd="0" presId="urn:microsoft.com/office/officeart/2005/8/layout/venn1"/>
    <dgm:cxn modelId="{A5C974F4-FA2B-4DC5-87C3-9B4DBC263A4C}" type="presParOf" srcId="{3DFD323C-9E45-4263-A3CF-84F39927517C}" destId="{791CDF61-D3B7-487A-A1EE-43C4D507F697}" srcOrd="8" destOrd="0" presId="urn:microsoft.com/office/officeart/2005/8/layout/venn1"/>
    <dgm:cxn modelId="{6B98EE0F-CF5A-4611-AD61-A461B345F203}" type="presParOf" srcId="{3DFD323C-9E45-4263-A3CF-84F39927517C}" destId="{FA490500-F6E4-4FDA-A906-A3054E0A1473}" srcOrd="9" destOrd="0" presId="urn:microsoft.com/office/officeart/2005/8/layout/venn1"/>
    <dgm:cxn modelId="{57A21853-E903-4F95-8032-671B425AF101}" type="presParOf" srcId="{3DFD323C-9E45-4263-A3CF-84F39927517C}" destId="{0920FA82-3743-4352-A99B-1D0A32A0E8DF}" srcOrd="10" destOrd="0" presId="urn:microsoft.com/office/officeart/2005/8/layout/venn1"/>
    <dgm:cxn modelId="{558F6CA0-0379-445F-A978-0829F25912B3}" type="presParOf" srcId="{3DFD323C-9E45-4263-A3CF-84F39927517C}" destId="{D648D82A-6FEC-48C1-88B3-79A8E0457659}" srcOrd="11" destOrd="0" presId="urn:microsoft.com/office/officeart/2005/8/layout/venn1"/>
    <dgm:cxn modelId="{12037D2B-B6AA-4BA2-A08D-1694269C2BE6}" type="presParOf" srcId="{3DFD323C-9E45-4263-A3CF-84F39927517C}" destId="{7AED3109-BEB2-43B0-A4F8-A19709854320}" srcOrd="12" destOrd="0" presId="urn:microsoft.com/office/officeart/2005/8/layout/venn1"/>
    <dgm:cxn modelId="{726A29F8-8C7D-4725-9ED4-3EC3CA93173B}" type="presParOf" srcId="{3DFD323C-9E45-4263-A3CF-84F39927517C}" destId="{46A9D792-2990-41FA-A548-9D2D159D6721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60CE58-4772-4F42-9FB5-88EC224689C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05E133-202F-47BC-BD2A-848236BE813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200" dirty="0" err="1" smtClean="0"/>
            <a:t>Diệt</a:t>
          </a:r>
          <a:r>
            <a:rPr lang="en-US" sz="3200" dirty="0" smtClean="0"/>
            <a:t> </a:t>
          </a:r>
          <a:r>
            <a:rPr lang="en-US" sz="3200" dirty="0" err="1" smtClean="0"/>
            <a:t>vecto</a:t>
          </a:r>
          <a:r>
            <a:rPr lang="en-US" sz="3200" dirty="0" smtClean="0"/>
            <a:t> </a:t>
          </a:r>
          <a:r>
            <a:rPr lang="en-US" sz="3200" dirty="0" err="1" smtClean="0"/>
            <a:t>truyền</a:t>
          </a:r>
          <a:r>
            <a:rPr lang="en-US" sz="3200" dirty="0" smtClean="0"/>
            <a:t> </a:t>
          </a:r>
          <a:r>
            <a:rPr lang="en-US" sz="3200" dirty="0" err="1" smtClean="0"/>
            <a:t>bệnh</a:t>
          </a:r>
          <a:endParaRPr lang="en-US" sz="3200" dirty="0"/>
        </a:p>
      </dgm:t>
    </dgm:pt>
    <dgm:pt modelId="{FF18CB02-98B0-44F9-87D0-03AAFC87F938}" type="parTrans" cxnId="{9D0B07E9-6BA5-4E01-B1A5-B282F2AA2DED}">
      <dgm:prSet/>
      <dgm:spPr/>
      <dgm:t>
        <a:bodyPr/>
        <a:lstStyle/>
        <a:p>
          <a:endParaRPr lang="en-US"/>
        </a:p>
      </dgm:t>
    </dgm:pt>
    <dgm:pt modelId="{1DC22D9A-242F-4E8F-ACAF-7CD0583D46C4}" type="sibTrans" cxnId="{9D0B07E9-6BA5-4E01-B1A5-B282F2AA2DED}">
      <dgm:prSet/>
      <dgm:spPr/>
      <dgm:t>
        <a:bodyPr/>
        <a:lstStyle/>
        <a:p>
          <a:endParaRPr lang="en-US"/>
        </a:p>
      </dgm:t>
    </dgm:pt>
    <dgm:pt modelId="{D2CE0431-A5FF-47DC-90FD-B51CBAE6F59B}">
      <dgm:prSet phldrT="[Text]" custT="1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en-US" sz="3200" dirty="0" err="1" smtClean="0">
              <a:solidFill>
                <a:schemeClr val="bg1"/>
              </a:solidFill>
            </a:rPr>
            <a:t>Bọ</a:t>
          </a:r>
          <a:r>
            <a:rPr lang="en-US" sz="3200" dirty="0" smtClean="0">
              <a:solidFill>
                <a:schemeClr val="bg1"/>
              </a:solidFill>
            </a:rPr>
            <a:t> </a:t>
          </a:r>
          <a:r>
            <a:rPr lang="en-US" sz="3200" dirty="0" err="1" smtClean="0">
              <a:solidFill>
                <a:schemeClr val="bg1"/>
              </a:solidFill>
            </a:rPr>
            <a:t>gậy</a:t>
          </a:r>
          <a:endParaRPr lang="en-US" sz="3200" dirty="0">
            <a:solidFill>
              <a:schemeClr val="bg1"/>
            </a:solidFill>
          </a:endParaRPr>
        </a:p>
      </dgm:t>
    </dgm:pt>
    <dgm:pt modelId="{C164342C-B4EB-46A3-8C01-18D018924C85}" type="parTrans" cxnId="{BEDBA6E8-0E03-45DE-A603-FF055F6188A9}">
      <dgm:prSet/>
      <dgm:spPr/>
      <dgm:t>
        <a:bodyPr/>
        <a:lstStyle/>
        <a:p>
          <a:endParaRPr lang="en-US"/>
        </a:p>
      </dgm:t>
    </dgm:pt>
    <dgm:pt modelId="{A2B5A58B-1BA6-4D47-96C2-2C301D0AC1F3}" type="sibTrans" cxnId="{BEDBA6E8-0E03-45DE-A603-FF055F6188A9}">
      <dgm:prSet/>
      <dgm:spPr/>
      <dgm:t>
        <a:bodyPr/>
        <a:lstStyle/>
        <a:p>
          <a:endParaRPr lang="en-US"/>
        </a:p>
      </dgm:t>
    </dgm:pt>
    <dgm:pt modelId="{07851884-914A-4CFA-B7FC-D9B24C256A1A}">
      <dgm:prSet phldrT="[Text]" custT="1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US" sz="3200" dirty="0" err="1" smtClean="0">
              <a:solidFill>
                <a:schemeClr val="bg1"/>
              </a:solidFill>
            </a:rPr>
            <a:t>Muỗi</a:t>
          </a:r>
          <a:endParaRPr lang="en-US" sz="3200" dirty="0">
            <a:solidFill>
              <a:schemeClr val="bg1"/>
            </a:solidFill>
          </a:endParaRPr>
        </a:p>
      </dgm:t>
    </dgm:pt>
    <dgm:pt modelId="{94780C07-3B19-4AA2-AB2B-534EE3E96AE9}" type="parTrans" cxnId="{9E69FFF9-C829-4778-9504-AF2D20C84DB8}">
      <dgm:prSet/>
      <dgm:spPr/>
      <dgm:t>
        <a:bodyPr/>
        <a:lstStyle/>
        <a:p>
          <a:endParaRPr lang="en-US"/>
        </a:p>
      </dgm:t>
    </dgm:pt>
    <dgm:pt modelId="{0A41A4DE-EF52-4EF6-AE6A-A1ED0852D741}" type="sibTrans" cxnId="{9E69FFF9-C829-4778-9504-AF2D20C84DB8}">
      <dgm:prSet/>
      <dgm:spPr/>
      <dgm:t>
        <a:bodyPr/>
        <a:lstStyle/>
        <a:p>
          <a:endParaRPr lang="en-US"/>
        </a:p>
      </dgm:t>
    </dgm:pt>
    <dgm:pt modelId="{2BE00772-1275-414F-8AC8-C6EE34E7015E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Giám</a:t>
          </a:r>
          <a:r>
            <a:rPr lang="en-US" dirty="0" smtClean="0"/>
            <a:t> </a:t>
          </a:r>
          <a:r>
            <a:rPr lang="en-US" dirty="0" err="1" smtClean="0"/>
            <a:t>sát</a:t>
          </a:r>
          <a:r>
            <a:rPr lang="en-US" dirty="0" smtClean="0"/>
            <a:t>, </a:t>
          </a:r>
          <a:r>
            <a:rPr lang="en-US" dirty="0" err="1" smtClean="0"/>
            <a:t>quản</a:t>
          </a:r>
          <a:r>
            <a:rPr lang="en-US" dirty="0" smtClean="0"/>
            <a:t> </a:t>
          </a:r>
          <a:r>
            <a:rPr lang="en-US" dirty="0" err="1" smtClean="0"/>
            <a:t>lý</a:t>
          </a:r>
          <a:r>
            <a:rPr lang="en-US" dirty="0" smtClean="0"/>
            <a:t> </a:t>
          </a:r>
          <a:r>
            <a:rPr lang="en-US" dirty="0" err="1" smtClean="0"/>
            <a:t>nguồn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endParaRPr lang="en-US" dirty="0"/>
        </a:p>
      </dgm:t>
    </dgm:pt>
    <dgm:pt modelId="{0466AD3C-23E6-4D92-8552-615938AA20B7}" type="parTrans" cxnId="{02E5040A-BFEB-49D2-8395-AD2038EA33D3}">
      <dgm:prSet/>
      <dgm:spPr/>
      <dgm:t>
        <a:bodyPr/>
        <a:lstStyle/>
        <a:p>
          <a:endParaRPr lang="en-US"/>
        </a:p>
      </dgm:t>
    </dgm:pt>
    <dgm:pt modelId="{6EC4FBC0-09A4-40D4-826F-7CD61266F24D}" type="sibTrans" cxnId="{02E5040A-BFEB-49D2-8395-AD2038EA33D3}">
      <dgm:prSet/>
      <dgm:spPr/>
      <dgm:t>
        <a:bodyPr/>
        <a:lstStyle/>
        <a:p>
          <a:endParaRPr lang="en-US"/>
        </a:p>
      </dgm:t>
    </dgm:pt>
    <dgm:pt modelId="{61E25747-BC74-422A-AE71-03EEEB9319FB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3200" dirty="0" err="1" smtClean="0"/>
            <a:t>Phát</a:t>
          </a:r>
          <a:r>
            <a:rPr lang="en-US" sz="3200" dirty="0" smtClean="0"/>
            <a:t> </a:t>
          </a:r>
          <a:r>
            <a:rPr lang="en-US" sz="3200" dirty="0" err="1" smtClean="0"/>
            <a:t>hiện</a:t>
          </a:r>
          <a:r>
            <a:rPr lang="en-US" sz="3200" dirty="0" smtClean="0"/>
            <a:t> </a:t>
          </a:r>
          <a:r>
            <a:rPr lang="en-US" sz="3200" dirty="0" err="1" smtClean="0"/>
            <a:t>sớm</a:t>
          </a:r>
          <a:endParaRPr lang="en-US" sz="3200" dirty="0"/>
        </a:p>
      </dgm:t>
    </dgm:pt>
    <dgm:pt modelId="{BCFA7708-1215-4F6E-A5EA-5312F94489B3}" type="parTrans" cxnId="{860EB153-C030-4D1B-81BC-C15976A9E001}">
      <dgm:prSet/>
      <dgm:spPr/>
      <dgm:t>
        <a:bodyPr/>
        <a:lstStyle/>
        <a:p>
          <a:endParaRPr lang="en-US"/>
        </a:p>
      </dgm:t>
    </dgm:pt>
    <dgm:pt modelId="{8F2E8570-117C-4AAF-AFB0-D24E4E09607B}" type="sibTrans" cxnId="{860EB153-C030-4D1B-81BC-C15976A9E001}">
      <dgm:prSet/>
      <dgm:spPr/>
      <dgm:t>
        <a:bodyPr/>
        <a:lstStyle/>
        <a:p>
          <a:endParaRPr lang="en-US"/>
        </a:p>
      </dgm:t>
    </dgm:pt>
    <dgm:pt modelId="{70D239C3-627D-461A-8845-C2AED9E81AC1}">
      <dgm:prSet phldrT="[Text]" custT="1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sz="3200" dirty="0" err="1" smtClean="0">
              <a:solidFill>
                <a:schemeClr val="bg1"/>
              </a:solidFill>
            </a:rPr>
            <a:t>Cách</a:t>
          </a:r>
          <a:r>
            <a:rPr lang="en-US" sz="3200" dirty="0" smtClean="0">
              <a:solidFill>
                <a:schemeClr val="bg1"/>
              </a:solidFill>
            </a:rPr>
            <a:t> </a:t>
          </a:r>
          <a:r>
            <a:rPr lang="en-US" sz="3200" dirty="0" err="1" smtClean="0">
              <a:solidFill>
                <a:schemeClr val="bg1"/>
              </a:solidFill>
            </a:rPr>
            <a:t>ly</a:t>
          </a:r>
          <a:endParaRPr lang="en-US" sz="3200" dirty="0">
            <a:solidFill>
              <a:schemeClr val="bg1"/>
            </a:solidFill>
          </a:endParaRPr>
        </a:p>
      </dgm:t>
    </dgm:pt>
    <dgm:pt modelId="{FACEC274-03FF-4336-8D4C-9404A7F1FF0B}" type="parTrans" cxnId="{F19669B6-20D3-4E75-ABA3-9969E91EF8DC}">
      <dgm:prSet/>
      <dgm:spPr/>
      <dgm:t>
        <a:bodyPr/>
        <a:lstStyle/>
        <a:p>
          <a:endParaRPr lang="en-US"/>
        </a:p>
      </dgm:t>
    </dgm:pt>
    <dgm:pt modelId="{2EF6B05A-F599-4E11-A461-A8084D913299}" type="sibTrans" cxnId="{F19669B6-20D3-4E75-ABA3-9969E91EF8DC}">
      <dgm:prSet/>
      <dgm:spPr/>
      <dgm:t>
        <a:bodyPr/>
        <a:lstStyle/>
        <a:p>
          <a:endParaRPr lang="en-US"/>
        </a:p>
      </dgm:t>
    </dgm:pt>
    <dgm:pt modelId="{45A85CC0-8796-457C-A034-290B9BF0D65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môi</a:t>
          </a:r>
          <a:r>
            <a:rPr lang="en-US" dirty="0" smtClean="0"/>
            <a:t> </a:t>
          </a:r>
          <a:r>
            <a:rPr lang="en-US" dirty="0" err="1" smtClean="0"/>
            <a:t>trường</a:t>
          </a:r>
          <a:endParaRPr lang="en-US" dirty="0"/>
        </a:p>
      </dgm:t>
    </dgm:pt>
    <dgm:pt modelId="{ECFB154B-8B9F-4A27-9D78-156C564A22BC}" type="parTrans" cxnId="{CBB2E826-0DBC-4CD5-B6FB-41DB9FA1DBE2}">
      <dgm:prSet/>
      <dgm:spPr/>
      <dgm:t>
        <a:bodyPr/>
        <a:lstStyle/>
        <a:p>
          <a:endParaRPr lang="en-US"/>
        </a:p>
      </dgm:t>
    </dgm:pt>
    <dgm:pt modelId="{D42A9BBD-9CC2-4145-AD4A-BBD39F35362B}" type="sibTrans" cxnId="{CBB2E826-0DBC-4CD5-B6FB-41DB9FA1DBE2}">
      <dgm:prSet/>
      <dgm:spPr/>
      <dgm:t>
        <a:bodyPr/>
        <a:lstStyle/>
        <a:p>
          <a:endParaRPr lang="en-US"/>
        </a:p>
      </dgm:t>
    </dgm:pt>
    <dgm:pt modelId="{FAA869AF-3530-42F7-9FF5-E49FDD74CBE4}">
      <dgm:prSet phldrT="[Text]" custT="1"/>
      <dgm:spPr/>
      <dgm:t>
        <a:bodyPr/>
        <a:lstStyle/>
        <a:p>
          <a:r>
            <a:rPr lang="en-US" sz="3200" dirty="0" err="1" smtClean="0"/>
            <a:t>Loại</a:t>
          </a:r>
          <a:r>
            <a:rPr lang="en-US" sz="3200" dirty="0" smtClean="0"/>
            <a:t> </a:t>
          </a:r>
          <a:r>
            <a:rPr lang="en-US" sz="3200" dirty="0" err="1" smtClean="0"/>
            <a:t>bỏ</a:t>
          </a:r>
          <a:r>
            <a:rPr lang="en-US" sz="3200" dirty="0" smtClean="0"/>
            <a:t> </a:t>
          </a:r>
          <a:r>
            <a:rPr lang="en-US" sz="3200" dirty="0" err="1" smtClean="0"/>
            <a:t>nơi</a:t>
          </a:r>
          <a:r>
            <a:rPr lang="en-US" sz="3200" dirty="0" smtClean="0"/>
            <a:t> </a:t>
          </a:r>
          <a:r>
            <a:rPr lang="en-US" sz="3200" dirty="0" err="1" smtClean="0"/>
            <a:t>trú</a:t>
          </a:r>
          <a:r>
            <a:rPr lang="en-US" sz="3200" dirty="0" smtClean="0"/>
            <a:t> </a:t>
          </a:r>
          <a:r>
            <a:rPr lang="en-US" sz="3200" dirty="0" err="1" smtClean="0"/>
            <a:t>ẩn</a:t>
          </a:r>
          <a:r>
            <a:rPr lang="en-US" sz="3200" dirty="0" smtClean="0"/>
            <a:t> </a:t>
          </a:r>
          <a:r>
            <a:rPr lang="en-US" sz="3200" dirty="0" err="1" smtClean="0"/>
            <a:t>của</a:t>
          </a:r>
          <a:r>
            <a:rPr lang="en-US" sz="3200" dirty="0" smtClean="0"/>
            <a:t> </a:t>
          </a:r>
          <a:r>
            <a:rPr lang="en-US" sz="3200" dirty="0" err="1" smtClean="0"/>
            <a:t>muỗi</a:t>
          </a:r>
          <a:r>
            <a:rPr lang="en-US" sz="3200" dirty="0" smtClean="0"/>
            <a:t>, </a:t>
          </a:r>
          <a:r>
            <a:rPr lang="en-US" sz="3200" dirty="0" err="1" smtClean="0"/>
            <a:t>bọ</a:t>
          </a:r>
          <a:r>
            <a:rPr lang="en-US" sz="3200" dirty="0" smtClean="0"/>
            <a:t> </a:t>
          </a:r>
          <a:r>
            <a:rPr lang="en-US" sz="3200" dirty="0" err="1" smtClean="0"/>
            <a:t>gậy</a:t>
          </a:r>
          <a:endParaRPr lang="en-US" sz="3200" dirty="0"/>
        </a:p>
      </dgm:t>
    </dgm:pt>
    <dgm:pt modelId="{43124B11-CE07-4233-BF8D-0053C2BC5ED2}" type="sibTrans" cxnId="{196902FF-D82C-442A-82E2-9D1031F4A981}">
      <dgm:prSet/>
      <dgm:spPr/>
      <dgm:t>
        <a:bodyPr/>
        <a:lstStyle/>
        <a:p>
          <a:endParaRPr lang="en-US"/>
        </a:p>
      </dgm:t>
    </dgm:pt>
    <dgm:pt modelId="{3EA8658D-4970-4633-9168-7D53444A8FFF}" type="parTrans" cxnId="{196902FF-D82C-442A-82E2-9D1031F4A981}">
      <dgm:prSet/>
      <dgm:spPr/>
      <dgm:t>
        <a:bodyPr/>
        <a:lstStyle/>
        <a:p>
          <a:endParaRPr lang="en-US"/>
        </a:p>
      </dgm:t>
    </dgm:pt>
    <dgm:pt modelId="{8E6032B7-B2EF-4CF5-9288-60A87BE08C7A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3200" dirty="0" smtClean="0"/>
            <a:t>Thu </a:t>
          </a:r>
          <a:r>
            <a:rPr lang="en-US" sz="3200" dirty="0" err="1" smtClean="0"/>
            <a:t>gom</a:t>
          </a:r>
          <a:r>
            <a:rPr lang="en-US" sz="3200" dirty="0" smtClean="0"/>
            <a:t> </a:t>
          </a:r>
          <a:r>
            <a:rPr lang="en-US" sz="3200" dirty="0" err="1" smtClean="0"/>
            <a:t>phế</a:t>
          </a:r>
          <a:r>
            <a:rPr lang="en-US" sz="3200" dirty="0" smtClean="0"/>
            <a:t> </a:t>
          </a:r>
          <a:r>
            <a:rPr lang="en-US" sz="3200" dirty="0" err="1" smtClean="0"/>
            <a:t>liệu</a:t>
          </a:r>
          <a:r>
            <a:rPr lang="en-US" sz="3200" dirty="0" smtClean="0"/>
            <a:t>, </a:t>
          </a:r>
          <a:r>
            <a:rPr lang="en-US" sz="3200" dirty="0" err="1" smtClean="0"/>
            <a:t>phế</a:t>
          </a:r>
          <a:r>
            <a:rPr lang="en-US" sz="3200" dirty="0" smtClean="0"/>
            <a:t> </a:t>
          </a:r>
          <a:r>
            <a:rPr lang="en-US" sz="3200" dirty="0" err="1" smtClean="0"/>
            <a:t>thải</a:t>
          </a:r>
          <a:endParaRPr lang="en-US" sz="3200" dirty="0"/>
        </a:p>
      </dgm:t>
    </dgm:pt>
    <dgm:pt modelId="{0826419F-3F85-4990-BA09-FFA0CB55AE80}" type="sibTrans" cxnId="{D4CEB151-8447-45A4-8B7E-90C1E1DA365D}">
      <dgm:prSet/>
      <dgm:spPr/>
      <dgm:t>
        <a:bodyPr/>
        <a:lstStyle/>
        <a:p>
          <a:endParaRPr lang="en-US"/>
        </a:p>
      </dgm:t>
    </dgm:pt>
    <dgm:pt modelId="{FDE08142-5009-4E1D-9156-C4F75309E9A2}" type="parTrans" cxnId="{D4CEB151-8447-45A4-8B7E-90C1E1DA365D}">
      <dgm:prSet/>
      <dgm:spPr/>
      <dgm:t>
        <a:bodyPr/>
        <a:lstStyle/>
        <a:p>
          <a:endParaRPr lang="en-US"/>
        </a:p>
      </dgm:t>
    </dgm:pt>
    <dgm:pt modelId="{981CD10B-672E-4D2E-B2BB-4907BDBF5BC7}" type="pres">
      <dgm:prSet presAssocID="{5E60CE58-4772-4F42-9FB5-88EC224689C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2E8E66-E1D8-448F-B705-31DF7B6B986C}" type="pres">
      <dgm:prSet presAssocID="{FB05E133-202F-47BC-BD2A-848236BE8138}" presName="horFlow" presStyleCnt="0"/>
      <dgm:spPr/>
    </dgm:pt>
    <dgm:pt modelId="{F0770135-D133-4D6E-A65E-B4151EC67505}" type="pres">
      <dgm:prSet presAssocID="{FB05E133-202F-47BC-BD2A-848236BE8138}" presName="bigChev" presStyleLbl="node1" presStyleIdx="0" presStyleCnt="3"/>
      <dgm:spPr/>
      <dgm:t>
        <a:bodyPr/>
        <a:lstStyle/>
        <a:p>
          <a:endParaRPr lang="en-US"/>
        </a:p>
      </dgm:t>
    </dgm:pt>
    <dgm:pt modelId="{C0A699E6-B6C1-4A03-B4F1-498FC55ED691}" type="pres">
      <dgm:prSet presAssocID="{C164342C-B4EB-46A3-8C01-18D018924C85}" presName="parTrans" presStyleCnt="0"/>
      <dgm:spPr/>
    </dgm:pt>
    <dgm:pt modelId="{FBCEA7E5-C639-4473-9656-8227015469A2}" type="pres">
      <dgm:prSet presAssocID="{D2CE0431-A5FF-47DC-90FD-B51CBAE6F59B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2882C-8F6A-4960-B6DF-FF450246107B}" type="pres">
      <dgm:prSet presAssocID="{A2B5A58B-1BA6-4D47-96C2-2C301D0AC1F3}" presName="sibTrans" presStyleCnt="0"/>
      <dgm:spPr/>
    </dgm:pt>
    <dgm:pt modelId="{903A7E59-DB21-405C-8C65-65FC866181F6}" type="pres">
      <dgm:prSet presAssocID="{07851884-914A-4CFA-B7FC-D9B24C256A1A}" presName="node" presStyleLbl="alignAccFollowNode1" presStyleIdx="1" presStyleCnt="6" custScaleX="134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5E199-21B7-4AB0-A76A-16C6E3556013}" type="pres">
      <dgm:prSet presAssocID="{FB05E133-202F-47BC-BD2A-848236BE8138}" presName="vSp" presStyleCnt="0"/>
      <dgm:spPr/>
    </dgm:pt>
    <dgm:pt modelId="{59AAF2E5-B936-4EF9-A518-6D0D5B44A344}" type="pres">
      <dgm:prSet presAssocID="{2BE00772-1275-414F-8AC8-C6EE34E7015E}" presName="horFlow" presStyleCnt="0"/>
      <dgm:spPr/>
    </dgm:pt>
    <dgm:pt modelId="{1AD2C4D4-7FD4-43FD-B0B3-D9CE38A4CD54}" type="pres">
      <dgm:prSet presAssocID="{2BE00772-1275-414F-8AC8-C6EE34E7015E}" presName="bigChev" presStyleLbl="node1" presStyleIdx="1" presStyleCnt="3"/>
      <dgm:spPr/>
      <dgm:t>
        <a:bodyPr/>
        <a:lstStyle/>
        <a:p>
          <a:endParaRPr lang="en-US"/>
        </a:p>
      </dgm:t>
    </dgm:pt>
    <dgm:pt modelId="{7C874BCF-2F27-49A5-9449-DA04A57FB69B}" type="pres">
      <dgm:prSet presAssocID="{BCFA7708-1215-4F6E-A5EA-5312F94489B3}" presName="parTrans" presStyleCnt="0"/>
      <dgm:spPr/>
    </dgm:pt>
    <dgm:pt modelId="{34151D32-3C4E-430E-8406-80E5240EEC34}" type="pres">
      <dgm:prSet presAssocID="{61E25747-BC74-422A-AE71-03EEEB9319FB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FCA8-3A11-4904-BE50-2C96DF05E6BE}" type="pres">
      <dgm:prSet presAssocID="{8F2E8570-117C-4AAF-AFB0-D24E4E09607B}" presName="sibTrans" presStyleCnt="0"/>
      <dgm:spPr/>
    </dgm:pt>
    <dgm:pt modelId="{CDD93039-9F37-473B-A3A9-8F8B58C279C4}" type="pres">
      <dgm:prSet presAssocID="{70D239C3-627D-461A-8845-C2AED9E81AC1}" presName="node" presStyleLbl="alignAccFollowNode1" presStyleIdx="3" presStyleCnt="6" custScaleX="1282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E36F9-A32B-477B-8C3A-D9A596A14ED5}" type="pres">
      <dgm:prSet presAssocID="{2BE00772-1275-414F-8AC8-C6EE34E7015E}" presName="vSp" presStyleCnt="0"/>
      <dgm:spPr/>
    </dgm:pt>
    <dgm:pt modelId="{DDE10F6C-6E8B-458E-9010-F214CB3880B4}" type="pres">
      <dgm:prSet presAssocID="{45A85CC0-8796-457C-A034-290B9BF0D65B}" presName="horFlow" presStyleCnt="0"/>
      <dgm:spPr/>
    </dgm:pt>
    <dgm:pt modelId="{5D0C7CA3-BA55-4927-B3CD-3424C307314A}" type="pres">
      <dgm:prSet presAssocID="{45A85CC0-8796-457C-A034-290B9BF0D65B}" presName="bigChev" presStyleLbl="node1" presStyleIdx="2" presStyleCnt="3"/>
      <dgm:spPr/>
      <dgm:t>
        <a:bodyPr/>
        <a:lstStyle/>
        <a:p>
          <a:endParaRPr lang="en-US"/>
        </a:p>
      </dgm:t>
    </dgm:pt>
    <dgm:pt modelId="{D12C2D57-ADDB-4BB7-BB5F-18D4B1F0BBCC}" type="pres">
      <dgm:prSet presAssocID="{FDE08142-5009-4E1D-9156-C4F75309E9A2}" presName="parTrans" presStyleCnt="0"/>
      <dgm:spPr/>
    </dgm:pt>
    <dgm:pt modelId="{2DB44CC1-1980-47EB-9C76-C8762683B098}" type="pres">
      <dgm:prSet presAssocID="{8E6032B7-B2EF-4CF5-9288-60A87BE08C7A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2D6DE-2636-4636-AF02-E18A8DEC3B47}" type="pres">
      <dgm:prSet presAssocID="{0826419F-3F85-4990-BA09-FFA0CB55AE80}" presName="sibTrans" presStyleCnt="0"/>
      <dgm:spPr/>
    </dgm:pt>
    <dgm:pt modelId="{93882A1A-057A-4A02-89F3-6B1F468422A7}" type="pres">
      <dgm:prSet presAssocID="{FAA869AF-3530-42F7-9FF5-E49FDD74CBE4}" presName="node" presStyleLbl="alignAccFollowNode1" presStyleIdx="5" presStyleCnt="6" custScaleX="119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69FFF9-C829-4778-9504-AF2D20C84DB8}" srcId="{FB05E133-202F-47BC-BD2A-848236BE8138}" destId="{07851884-914A-4CFA-B7FC-D9B24C256A1A}" srcOrd="1" destOrd="0" parTransId="{94780C07-3B19-4AA2-AB2B-534EE3E96AE9}" sibTransId="{0A41A4DE-EF52-4EF6-AE6A-A1ED0852D741}"/>
    <dgm:cxn modelId="{D4CEB151-8447-45A4-8B7E-90C1E1DA365D}" srcId="{45A85CC0-8796-457C-A034-290B9BF0D65B}" destId="{8E6032B7-B2EF-4CF5-9288-60A87BE08C7A}" srcOrd="0" destOrd="0" parTransId="{FDE08142-5009-4E1D-9156-C4F75309E9A2}" sibTransId="{0826419F-3F85-4990-BA09-FFA0CB55AE80}"/>
    <dgm:cxn modelId="{F3B86223-158C-47FF-8A13-84C21FAFB8DE}" type="presOf" srcId="{45A85CC0-8796-457C-A034-290B9BF0D65B}" destId="{5D0C7CA3-BA55-4927-B3CD-3424C307314A}" srcOrd="0" destOrd="0" presId="urn:microsoft.com/office/officeart/2005/8/layout/lProcess3"/>
    <dgm:cxn modelId="{6A16043B-C810-45A5-A1E7-59D8170472BA}" type="presOf" srcId="{FAA869AF-3530-42F7-9FF5-E49FDD74CBE4}" destId="{93882A1A-057A-4A02-89F3-6B1F468422A7}" srcOrd="0" destOrd="0" presId="urn:microsoft.com/office/officeart/2005/8/layout/lProcess3"/>
    <dgm:cxn modelId="{2D53353E-5845-4D35-AE5A-12B9AFB2A1C6}" type="presOf" srcId="{D2CE0431-A5FF-47DC-90FD-B51CBAE6F59B}" destId="{FBCEA7E5-C639-4473-9656-8227015469A2}" srcOrd="0" destOrd="0" presId="urn:microsoft.com/office/officeart/2005/8/layout/lProcess3"/>
    <dgm:cxn modelId="{BEDBA6E8-0E03-45DE-A603-FF055F6188A9}" srcId="{FB05E133-202F-47BC-BD2A-848236BE8138}" destId="{D2CE0431-A5FF-47DC-90FD-B51CBAE6F59B}" srcOrd="0" destOrd="0" parTransId="{C164342C-B4EB-46A3-8C01-18D018924C85}" sibTransId="{A2B5A58B-1BA6-4D47-96C2-2C301D0AC1F3}"/>
    <dgm:cxn modelId="{9D0B07E9-6BA5-4E01-B1A5-B282F2AA2DED}" srcId="{5E60CE58-4772-4F42-9FB5-88EC224689C2}" destId="{FB05E133-202F-47BC-BD2A-848236BE8138}" srcOrd="0" destOrd="0" parTransId="{FF18CB02-98B0-44F9-87D0-03AAFC87F938}" sibTransId="{1DC22D9A-242F-4E8F-ACAF-7CD0583D46C4}"/>
    <dgm:cxn modelId="{D1F593E3-9471-4D70-96BF-D17DD5217194}" type="presOf" srcId="{70D239C3-627D-461A-8845-C2AED9E81AC1}" destId="{CDD93039-9F37-473B-A3A9-8F8B58C279C4}" srcOrd="0" destOrd="0" presId="urn:microsoft.com/office/officeart/2005/8/layout/lProcess3"/>
    <dgm:cxn modelId="{02E5040A-BFEB-49D2-8395-AD2038EA33D3}" srcId="{5E60CE58-4772-4F42-9FB5-88EC224689C2}" destId="{2BE00772-1275-414F-8AC8-C6EE34E7015E}" srcOrd="1" destOrd="0" parTransId="{0466AD3C-23E6-4D92-8552-615938AA20B7}" sibTransId="{6EC4FBC0-09A4-40D4-826F-7CD61266F24D}"/>
    <dgm:cxn modelId="{2FA7B8CE-CD5B-4F95-833E-BB2BAA151A4C}" type="presOf" srcId="{07851884-914A-4CFA-B7FC-D9B24C256A1A}" destId="{903A7E59-DB21-405C-8C65-65FC866181F6}" srcOrd="0" destOrd="0" presId="urn:microsoft.com/office/officeart/2005/8/layout/lProcess3"/>
    <dgm:cxn modelId="{196902FF-D82C-442A-82E2-9D1031F4A981}" srcId="{45A85CC0-8796-457C-A034-290B9BF0D65B}" destId="{FAA869AF-3530-42F7-9FF5-E49FDD74CBE4}" srcOrd="1" destOrd="0" parTransId="{3EA8658D-4970-4633-9168-7D53444A8FFF}" sibTransId="{43124B11-CE07-4233-BF8D-0053C2BC5ED2}"/>
    <dgm:cxn modelId="{460FAA5C-E15F-42ED-8CD8-A9E8AA6FCCA5}" type="presOf" srcId="{8E6032B7-B2EF-4CF5-9288-60A87BE08C7A}" destId="{2DB44CC1-1980-47EB-9C76-C8762683B098}" srcOrd="0" destOrd="0" presId="urn:microsoft.com/office/officeart/2005/8/layout/lProcess3"/>
    <dgm:cxn modelId="{860EB153-C030-4D1B-81BC-C15976A9E001}" srcId="{2BE00772-1275-414F-8AC8-C6EE34E7015E}" destId="{61E25747-BC74-422A-AE71-03EEEB9319FB}" srcOrd="0" destOrd="0" parTransId="{BCFA7708-1215-4F6E-A5EA-5312F94489B3}" sibTransId="{8F2E8570-117C-4AAF-AFB0-D24E4E09607B}"/>
    <dgm:cxn modelId="{FD9E594B-AFDD-41A8-A668-1A23D0D8F916}" type="presOf" srcId="{2BE00772-1275-414F-8AC8-C6EE34E7015E}" destId="{1AD2C4D4-7FD4-43FD-B0B3-D9CE38A4CD54}" srcOrd="0" destOrd="0" presId="urn:microsoft.com/office/officeart/2005/8/layout/lProcess3"/>
    <dgm:cxn modelId="{5AA7F51B-10EB-4B22-A1DD-D8CE54CD24CB}" type="presOf" srcId="{5E60CE58-4772-4F42-9FB5-88EC224689C2}" destId="{981CD10B-672E-4D2E-B2BB-4907BDBF5BC7}" srcOrd="0" destOrd="0" presId="urn:microsoft.com/office/officeart/2005/8/layout/lProcess3"/>
    <dgm:cxn modelId="{CD218FE2-DE71-4FBC-927A-FBF4C190E4F7}" type="presOf" srcId="{FB05E133-202F-47BC-BD2A-848236BE8138}" destId="{F0770135-D133-4D6E-A65E-B4151EC67505}" srcOrd="0" destOrd="0" presId="urn:microsoft.com/office/officeart/2005/8/layout/lProcess3"/>
    <dgm:cxn modelId="{CBB2E826-0DBC-4CD5-B6FB-41DB9FA1DBE2}" srcId="{5E60CE58-4772-4F42-9FB5-88EC224689C2}" destId="{45A85CC0-8796-457C-A034-290B9BF0D65B}" srcOrd="2" destOrd="0" parTransId="{ECFB154B-8B9F-4A27-9D78-156C564A22BC}" sibTransId="{D42A9BBD-9CC2-4145-AD4A-BBD39F35362B}"/>
    <dgm:cxn modelId="{F19669B6-20D3-4E75-ABA3-9969E91EF8DC}" srcId="{2BE00772-1275-414F-8AC8-C6EE34E7015E}" destId="{70D239C3-627D-461A-8845-C2AED9E81AC1}" srcOrd="1" destOrd="0" parTransId="{FACEC274-03FF-4336-8D4C-9404A7F1FF0B}" sibTransId="{2EF6B05A-F599-4E11-A461-A8084D913299}"/>
    <dgm:cxn modelId="{06E03DB4-68C2-4411-BC88-D2943A60BB47}" type="presOf" srcId="{61E25747-BC74-422A-AE71-03EEEB9319FB}" destId="{34151D32-3C4E-430E-8406-80E5240EEC34}" srcOrd="0" destOrd="0" presId="urn:microsoft.com/office/officeart/2005/8/layout/lProcess3"/>
    <dgm:cxn modelId="{5B4EAAD1-EE93-425A-8FCA-0AC4D8175230}" type="presParOf" srcId="{981CD10B-672E-4D2E-B2BB-4907BDBF5BC7}" destId="{782E8E66-E1D8-448F-B705-31DF7B6B986C}" srcOrd="0" destOrd="0" presId="urn:microsoft.com/office/officeart/2005/8/layout/lProcess3"/>
    <dgm:cxn modelId="{32CD583E-E97D-40C6-9F4F-F35D84FB9FE5}" type="presParOf" srcId="{782E8E66-E1D8-448F-B705-31DF7B6B986C}" destId="{F0770135-D133-4D6E-A65E-B4151EC67505}" srcOrd="0" destOrd="0" presId="urn:microsoft.com/office/officeart/2005/8/layout/lProcess3"/>
    <dgm:cxn modelId="{186EAF9A-0941-4C0E-BF5C-D309D48C14FA}" type="presParOf" srcId="{782E8E66-E1D8-448F-B705-31DF7B6B986C}" destId="{C0A699E6-B6C1-4A03-B4F1-498FC55ED691}" srcOrd="1" destOrd="0" presId="urn:microsoft.com/office/officeart/2005/8/layout/lProcess3"/>
    <dgm:cxn modelId="{4EC80AE9-84A2-45A9-968F-21A2CC99B57C}" type="presParOf" srcId="{782E8E66-E1D8-448F-B705-31DF7B6B986C}" destId="{FBCEA7E5-C639-4473-9656-8227015469A2}" srcOrd="2" destOrd="0" presId="urn:microsoft.com/office/officeart/2005/8/layout/lProcess3"/>
    <dgm:cxn modelId="{F0D0DA8F-1333-43E4-AED2-A884ABF077EA}" type="presParOf" srcId="{782E8E66-E1D8-448F-B705-31DF7B6B986C}" destId="{2112882C-8F6A-4960-B6DF-FF450246107B}" srcOrd="3" destOrd="0" presId="urn:microsoft.com/office/officeart/2005/8/layout/lProcess3"/>
    <dgm:cxn modelId="{FA8BFAEB-9BA6-4842-948D-233E8014F9F8}" type="presParOf" srcId="{782E8E66-E1D8-448F-B705-31DF7B6B986C}" destId="{903A7E59-DB21-405C-8C65-65FC866181F6}" srcOrd="4" destOrd="0" presId="urn:microsoft.com/office/officeart/2005/8/layout/lProcess3"/>
    <dgm:cxn modelId="{A7EA1670-E92F-48E2-A354-4A29998963DF}" type="presParOf" srcId="{981CD10B-672E-4D2E-B2BB-4907BDBF5BC7}" destId="{87B5E199-21B7-4AB0-A76A-16C6E3556013}" srcOrd="1" destOrd="0" presId="urn:microsoft.com/office/officeart/2005/8/layout/lProcess3"/>
    <dgm:cxn modelId="{771CB2AF-7740-49C6-9502-F16197763405}" type="presParOf" srcId="{981CD10B-672E-4D2E-B2BB-4907BDBF5BC7}" destId="{59AAF2E5-B936-4EF9-A518-6D0D5B44A344}" srcOrd="2" destOrd="0" presId="urn:microsoft.com/office/officeart/2005/8/layout/lProcess3"/>
    <dgm:cxn modelId="{F104494D-CAA2-4962-854D-5C1DFE7B4121}" type="presParOf" srcId="{59AAF2E5-B936-4EF9-A518-6D0D5B44A344}" destId="{1AD2C4D4-7FD4-43FD-B0B3-D9CE38A4CD54}" srcOrd="0" destOrd="0" presId="urn:microsoft.com/office/officeart/2005/8/layout/lProcess3"/>
    <dgm:cxn modelId="{12624911-A845-4B5C-B194-9C8B0A658DAD}" type="presParOf" srcId="{59AAF2E5-B936-4EF9-A518-6D0D5B44A344}" destId="{7C874BCF-2F27-49A5-9449-DA04A57FB69B}" srcOrd="1" destOrd="0" presId="urn:microsoft.com/office/officeart/2005/8/layout/lProcess3"/>
    <dgm:cxn modelId="{34413F70-1C90-43F2-A288-0A9AF9019D6A}" type="presParOf" srcId="{59AAF2E5-B936-4EF9-A518-6D0D5B44A344}" destId="{34151D32-3C4E-430E-8406-80E5240EEC34}" srcOrd="2" destOrd="0" presId="urn:microsoft.com/office/officeart/2005/8/layout/lProcess3"/>
    <dgm:cxn modelId="{67AE14FD-901E-4A76-B059-B4903CD711A5}" type="presParOf" srcId="{59AAF2E5-B936-4EF9-A518-6D0D5B44A344}" destId="{9A02FCA8-3A11-4904-BE50-2C96DF05E6BE}" srcOrd="3" destOrd="0" presId="urn:microsoft.com/office/officeart/2005/8/layout/lProcess3"/>
    <dgm:cxn modelId="{8E81DFF2-F44D-49AE-B1E1-19633580B77A}" type="presParOf" srcId="{59AAF2E5-B936-4EF9-A518-6D0D5B44A344}" destId="{CDD93039-9F37-473B-A3A9-8F8B58C279C4}" srcOrd="4" destOrd="0" presId="urn:microsoft.com/office/officeart/2005/8/layout/lProcess3"/>
    <dgm:cxn modelId="{546774E7-B52D-4343-A332-E630CEAE92D7}" type="presParOf" srcId="{981CD10B-672E-4D2E-B2BB-4907BDBF5BC7}" destId="{BBEE36F9-A32B-477B-8C3A-D9A596A14ED5}" srcOrd="3" destOrd="0" presId="urn:microsoft.com/office/officeart/2005/8/layout/lProcess3"/>
    <dgm:cxn modelId="{3CB811DB-2765-42C9-82FE-83BC4C7E3868}" type="presParOf" srcId="{981CD10B-672E-4D2E-B2BB-4907BDBF5BC7}" destId="{DDE10F6C-6E8B-458E-9010-F214CB3880B4}" srcOrd="4" destOrd="0" presId="urn:microsoft.com/office/officeart/2005/8/layout/lProcess3"/>
    <dgm:cxn modelId="{17C546F9-20FD-4D58-AD5C-218AF68A9BC8}" type="presParOf" srcId="{DDE10F6C-6E8B-458E-9010-F214CB3880B4}" destId="{5D0C7CA3-BA55-4927-B3CD-3424C307314A}" srcOrd="0" destOrd="0" presId="urn:microsoft.com/office/officeart/2005/8/layout/lProcess3"/>
    <dgm:cxn modelId="{2A8B124C-D51A-4ED2-8B83-9E794B70433E}" type="presParOf" srcId="{DDE10F6C-6E8B-458E-9010-F214CB3880B4}" destId="{D12C2D57-ADDB-4BB7-BB5F-18D4B1F0BBCC}" srcOrd="1" destOrd="0" presId="urn:microsoft.com/office/officeart/2005/8/layout/lProcess3"/>
    <dgm:cxn modelId="{F7F82225-4281-436B-AE71-44E3F9CAD1B1}" type="presParOf" srcId="{DDE10F6C-6E8B-458E-9010-F214CB3880B4}" destId="{2DB44CC1-1980-47EB-9C76-C8762683B098}" srcOrd="2" destOrd="0" presId="urn:microsoft.com/office/officeart/2005/8/layout/lProcess3"/>
    <dgm:cxn modelId="{39AD51F1-F195-4B96-B550-CD00567C4339}" type="presParOf" srcId="{DDE10F6C-6E8B-458E-9010-F214CB3880B4}" destId="{2D52D6DE-2636-4636-AF02-E18A8DEC3B47}" srcOrd="3" destOrd="0" presId="urn:microsoft.com/office/officeart/2005/8/layout/lProcess3"/>
    <dgm:cxn modelId="{D1D2CED7-834D-4DC8-937F-521FAE147BCD}" type="presParOf" srcId="{DDE10F6C-6E8B-458E-9010-F214CB3880B4}" destId="{93882A1A-057A-4A02-89F3-6B1F468422A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ADBFC1-57FE-4F61-B757-AC42864CBDC5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1FE60F-8744-446B-BC9A-4FE1A5DA1AE6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4000" dirty="0" err="1" smtClean="0">
              <a:solidFill>
                <a:srgbClr val="FF0000"/>
              </a:solidFill>
            </a:rPr>
            <a:t>Diệt</a:t>
          </a:r>
          <a:r>
            <a:rPr lang="en-US" sz="4000" dirty="0" smtClean="0">
              <a:solidFill>
                <a:srgbClr val="FF0000"/>
              </a:solidFill>
            </a:rPr>
            <a:t> </a:t>
          </a:r>
          <a:r>
            <a:rPr lang="en-US" sz="4000" dirty="0" err="1" smtClean="0">
              <a:solidFill>
                <a:srgbClr val="FF0000"/>
              </a:solidFill>
            </a:rPr>
            <a:t>bọ</a:t>
          </a:r>
          <a:r>
            <a:rPr lang="en-US" sz="4000" dirty="0" smtClean="0">
              <a:solidFill>
                <a:srgbClr val="FF0000"/>
              </a:solidFill>
            </a:rPr>
            <a:t> </a:t>
          </a:r>
          <a:r>
            <a:rPr lang="en-US" sz="4000" dirty="0" err="1" smtClean="0">
              <a:solidFill>
                <a:srgbClr val="FF0000"/>
              </a:solidFill>
            </a:rPr>
            <a:t>gậy</a:t>
          </a:r>
          <a:r>
            <a:rPr lang="en-US" sz="4000" dirty="0" smtClean="0">
              <a:solidFill>
                <a:srgbClr val="FF0000"/>
              </a:solidFill>
            </a:rPr>
            <a:t> </a:t>
          </a:r>
          <a:r>
            <a:rPr lang="en-US" sz="4000" dirty="0" err="1" smtClean="0">
              <a:solidFill>
                <a:srgbClr val="FF0000"/>
              </a:solidFill>
            </a:rPr>
            <a:t>phòng</a:t>
          </a:r>
          <a:r>
            <a:rPr lang="en-US" sz="4000" dirty="0" smtClean="0">
              <a:solidFill>
                <a:srgbClr val="FF0000"/>
              </a:solidFill>
            </a:rPr>
            <a:t> </a:t>
          </a:r>
          <a:r>
            <a:rPr lang="en-US" sz="4000" dirty="0" err="1" smtClean="0">
              <a:solidFill>
                <a:srgbClr val="FF0000"/>
              </a:solidFill>
            </a:rPr>
            <a:t>chống</a:t>
          </a:r>
          <a:r>
            <a:rPr lang="en-US" sz="4000" dirty="0" smtClean="0">
              <a:solidFill>
                <a:srgbClr val="FF0000"/>
              </a:solidFill>
            </a:rPr>
            <a:t> SXH</a:t>
          </a:r>
          <a:endParaRPr lang="en-US" sz="4000" dirty="0">
            <a:solidFill>
              <a:srgbClr val="FF0000"/>
            </a:solidFill>
          </a:endParaRPr>
        </a:p>
      </dgm:t>
    </dgm:pt>
    <dgm:pt modelId="{4DC51284-6763-455E-80D7-883095C7A8B8}" type="parTrans" cxnId="{FAD9E0B4-E8E4-46D9-929C-91FFA0F31538}">
      <dgm:prSet/>
      <dgm:spPr/>
      <dgm:t>
        <a:bodyPr/>
        <a:lstStyle/>
        <a:p>
          <a:endParaRPr lang="en-US"/>
        </a:p>
      </dgm:t>
    </dgm:pt>
    <dgm:pt modelId="{01379D77-280B-4863-9AB6-E0AD724CCAEE}" type="sibTrans" cxnId="{FAD9E0B4-E8E4-46D9-929C-91FFA0F31538}">
      <dgm:prSet/>
      <dgm:spPr/>
      <dgm:t>
        <a:bodyPr/>
        <a:lstStyle/>
        <a:p>
          <a:endParaRPr lang="en-US"/>
        </a:p>
      </dgm:t>
    </dgm:pt>
    <dgm:pt modelId="{9423E324-1EA9-4DFC-804D-840BEBC37514}">
      <dgm:prSet phldrT="[Text]" custT="1"/>
      <dgm:spPr/>
      <dgm:t>
        <a:bodyPr/>
        <a:lstStyle/>
        <a:p>
          <a:r>
            <a:rPr lang="en-US" sz="3600" dirty="0" err="1" smtClean="0"/>
            <a:t>Ít</a:t>
          </a:r>
          <a:r>
            <a:rPr lang="en-US" sz="3600" dirty="0" smtClean="0"/>
            <a:t> </a:t>
          </a:r>
          <a:r>
            <a:rPr lang="en-US" sz="3600" dirty="0" err="1" smtClean="0"/>
            <a:t>tốn</a:t>
          </a:r>
          <a:r>
            <a:rPr lang="en-US" sz="3600" dirty="0" smtClean="0"/>
            <a:t> </a:t>
          </a:r>
          <a:r>
            <a:rPr lang="en-US" sz="3600" dirty="0" err="1" smtClean="0"/>
            <a:t>kém</a:t>
          </a:r>
          <a:endParaRPr lang="en-US" sz="3600" dirty="0"/>
        </a:p>
      </dgm:t>
    </dgm:pt>
    <dgm:pt modelId="{CC940B8A-830A-4665-A64C-1E77ACAFC0BC}" type="parTrans" cxnId="{EBE68C78-1DB8-4DCD-BC79-2956C466ADB5}">
      <dgm:prSet/>
      <dgm:spPr/>
      <dgm:t>
        <a:bodyPr/>
        <a:lstStyle/>
        <a:p>
          <a:endParaRPr lang="en-US"/>
        </a:p>
      </dgm:t>
    </dgm:pt>
    <dgm:pt modelId="{3D314775-5C18-463D-97E3-8F3840C2B6FC}" type="sibTrans" cxnId="{EBE68C78-1DB8-4DCD-BC79-2956C466ADB5}">
      <dgm:prSet/>
      <dgm:spPr/>
      <dgm:t>
        <a:bodyPr/>
        <a:lstStyle/>
        <a:p>
          <a:endParaRPr lang="en-US"/>
        </a:p>
      </dgm:t>
    </dgm:pt>
    <dgm:pt modelId="{71F9C57A-680C-4C67-B72F-3118B689BD49}">
      <dgm:prSet phldrT="[Text]" custT="1"/>
      <dgm:spPr/>
      <dgm:t>
        <a:bodyPr/>
        <a:lstStyle/>
        <a:p>
          <a:r>
            <a:rPr lang="en-US" sz="3600" dirty="0" err="1" smtClean="0"/>
            <a:t>Hiệu</a:t>
          </a:r>
          <a:r>
            <a:rPr lang="en-US" sz="3600" dirty="0" smtClean="0"/>
            <a:t> </a:t>
          </a:r>
          <a:r>
            <a:rPr lang="en-US" sz="3600" dirty="0" err="1" smtClean="0"/>
            <a:t>quả</a:t>
          </a:r>
          <a:r>
            <a:rPr lang="en-US" sz="3600" dirty="0" smtClean="0"/>
            <a:t> </a:t>
          </a:r>
          <a:r>
            <a:rPr lang="en-US" sz="3600" dirty="0" err="1" smtClean="0"/>
            <a:t>cao</a:t>
          </a:r>
          <a:endParaRPr lang="en-US" sz="3600" dirty="0"/>
        </a:p>
      </dgm:t>
    </dgm:pt>
    <dgm:pt modelId="{12CE7B5C-9948-41BF-BD45-D3AE708D3632}" type="parTrans" cxnId="{24CC0695-CC63-40F4-B072-3F5D37C9B363}">
      <dgm:prSet/>
      <dgm:spPr/>
      <dgm:t>
        <a:bodyPr/>
        <a:lstStyle/>
        <a:p>
          <a:endParaRPr lang="en-US"/>
        </a:p>
      </dgm:t>
    </dgm:pt>
    <dgm:pt modelId="{9805501E-D7EB-4F64-ACF2-4241C30EA932}" type="sibTrans" cxnId="{24CC0695-CC63-40F4-B072-3F5D37C9B363}">
      <dgm:prSet/>
      <dgm:spPr/>
      <dgm:t>
        <a:bodyPr/>
        <a:lstStyle/>
        <a:p>
          <a:endParaRPr lang="en-US"/>
        </a:p>
      </dgm:t>
    </dgm:pt>
    <dgm:pt modelId="{39F1C515-7B55-439C-87D5-3768CA11B8BF}">
      <dgm:prSet phldrT="[Text]" custT="1"/>
      <dgm:spPr/>
      <dgm:t>
        <a:bodyPr/>
        <a:lstStyle/>
        <a:p>
          <a:r>
            <a:rPr lang="en-US" sz="3600" dirty="0" err="1" smtClean="0"/>
            <a:t>Mọi</a:t>
          </a:r>
          <a:r>
            <a:rPr lang="en-US" sz="3600" dirty="0" smtClean="0"/>
            <a:t> </a:t>
          </a:r>
          <a:r>
            <a:rPr lang="en-US" sz="3600" dirty="0" err="1" smtClean="0"/>
            <a:t>người</a:t>
          </a:r>
          <a:r>
            <a:rPr lang="en-US" sz="3600" dirty="0" smtClean="0"/>
            <a:t> </a:t>
          </a:r>
          <a:r>
            <a:rPr lang="en-US" sz="3600" dirty="0" err="1" smtClean="0"/>
            <a:t>đều</a:t>
          </a:r>
          <a:r>
            <a:rPr lang="en-US" sz="3600" dirty="0" smtClean="0"/>
            <a:t> </a:t>
          </a:r>
          <a:r>
            <a:rPr lang="en-US" sz="3600" dirty="0" err="1" smtClean="0"/>
            <a:t>làm</a:t>
          </a:r>
          <a:r>
            <a:rPr lang="en-US" sz="3600" dirty="0" smtClean="0"/>
            <a:t> </a:t>
          </a:r>
          <a:r>
            <a:rPr lang="en-US" sz="3600" dirty="0" err="1" smtClean="0"/>
            <a:t>được</a:t>
          </a:r>
          <a:endParaRPr lang="en-US" sz="3600" dirty="0"/>
        </a:p>
      </dgm:t>
    </dgm:pt>
    <dgm:pt modelId="{30440DC5-48D7-48C2-8880-84BEFC3A9471}" type="parTrans" cxnId="{61E01359-7F1F-4EA0-956E-A57F08B28FF1}">
      <dgm:prSet/>
      <dgm:spPr/>
      <dgm:t>
        <a:bodyPr/>
        <a:lstStyle/>
        <a:p>
          <a:endParaRPr lang="en-US"/>
        </a:p>
      </dgm:t>
    </dgm:pt>
    <dgm:pt modelId="{2D48FB3D-3847-43CB-BF04-A76C99B9EC26}" type="sibTrans" cxnId="{61E01359-7F1F-4EA0-956E-A57F08B28FF1}">
      <dgm:prSet/>
      <dgm:spPr/>
      <dgm:t>
        <a:bodyPr/>
        <a:lstStyle/>
        <a:p>
          <a:endParaRPr lang="en-US"/>
        </a:p>
      </dgm:t>
    </dgm:pt>
    <dgm:pt modelId="{533CDEA3-CB96-46A5-829C-6A5891237839}" type="pres">
      <dgm:prSet presAssocID="{70ADBFC1-57FE-4F61-B757-AC42864CBDC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ED73E-1327-4101-B02C-C30283144709}" type="pres">
      <dgm:prSet presAssocID="{801FE60F-8744-446B-BC9A-4FE1A5DA1AE6}" presName="roof" presStyleLbl="dkBgShp" presStyleIdx="0" presStyleCnt="2"/>
      <dgm:spPr/>
      <dgm:t>
        <a:bodyPr/>
        <a:lstStyle/>
        <a:p>
          <a:endParaRPr lang="en-US"/>
        </a:p>
      </dgm:t>
    </dgm:pt>
    <dgm:pt modelId="{A1DA0230-600C-428E-93AA-49CA2C10D1DF}" type="pres">
      <dgm:prSet presAssocID="{801FE60F-8744-446B-BC9A-4FE1A5DA1AE6}" presName="pillars" presStyleCnt="0"/>
      <dgm:spPr/>
    </dgm:pt>
    <dgm:pt modelId="{4F2836AF-E970-4687-B581-D60ADF231131}" type="pres">
      <dgm:prSet presAssocID="{801FE60F-8744-446B-BC9A-4FE1A5DA1AE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78968-AEF9-4EED-A6C0-DD00DDE41692}" type="pres">
      <dgm:prSet presAssocID="{71F9C57A-680C-4C67-B72F-3118B689BD4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F09CC-3337-4E36-9E69-5394D53F5AE6}" type="pres">
      <dgm:prSet presAssocID="{39F1C515-7B55-439C-87D5-3768CA11B8B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B65C3-2A4B-4B0A-86BF-982B03F5AA68}" type="pres">
      <dgm:prSet presAssocID="{801FE60F-8744-446B-BC9A-4FE1A5DA1AE6}" presName="base" presStyleLbl="dkBgShp" presStyleIdx="1" presStyleCnt="2"/>
      <dgm:spPr/>
    </dgm:pt>
  </dgm:ptLst>
  <dgm:cxnLst>
    <dgm:cxn modelId="{964D982F-725E-4CFA-9771-87F5EB33436D}" type="presOf" srcId="{801FE60F-8744-446B-BC9A-4FE1A5DA1AE6}" destId="{41DED73E-1327-4101-B02C-C30283144709}" srcOrd="0" destOrd="0" presId="urn:microsoft.com/office/officeart/2005/8/layout/hList3"/>
    <dgm:cxn modelId="{DE3B4311-6235-447D-9C40-D68A0316284E}" type="presOf" srcId="{9423E324-1EA9-4DFC-804D-840BEBC37514}" destId="{4F2836AF-E970-4687-B581-D60ADF231131}" srcOrd="0" destOrd="0" presId="urn:microsoft.com/office/officeart/2005/8/layout/hList3"/>
    <dgm:cxn modelId="{2515EF3A-9979-4B46-95AF-0FC30C3DD542}" type="presOf" srcId="{39F1C515-7B55-439C-87D5-3768CA11B8BF}" destId="{50EF09CC-3337-4E36-9E69-5394D53F5AE6}" srcOrd="0" destOrd="0" presId="urn:microsoft.com/office/officeart/2005/8/layout/hList3"/>
    <dgm:cxn modelId="{EBE68C78-1DB8-4DCD-BC79-2956C466ADB5}" srcId="{801FE60F-8744-446B-BC9A-4FE1A5DA1AE6}" destId="{9423E324-1EA9-4DFC-804D-840BEBC37514}" srcOrd="0" destOrd="0" parTransId="{CC940B8A-830A-4665-A64C-1E77ACAFC0BC}" sibTransId="{3D314775-5C18-463D-97E3-8F3840C2B6FC}"/>
    <dgm:cxn modelId="{24CC0695-CC63-40F4-B072-3F5D37C9B363}" srcId="{801FE60F-8744-446B-BC9A-4FE1A5DA1AE6}" destId="{71F9C57A-680C-4C67-B72F-3118B689BD49}" srcOrd="1" destOrd="0" parTransId="{12CE7B5C-9948-41BF-BD45-D3AE708D3632}" sibTransId="{9805501E-D7EB-4F64-ACF2-4241C30EA932}"/>
    <dgm:cxn modelId="{FAD9E0B4-E8E4-46D9-929C-91FFA0F31538}" srcId="{70ADBFC1-57FE-4F61-B757-AC42864CBDC5}" destId="{801FE60F-8744-446B-BC9A-4FE1A5DA1AE6}" srcOrd="0" destOrd="0" parTransId="{4DC51284-6763-455E-80D7-883095C7A8B8}" sibTransId="{01379D77-280B-4863-9AB6-E0AD724CCAEE}"/>
    <dgm:cxn modelId="{5CCD0E82-4411-4179-8940-8BF5BC0139C8}" type="presOf" srcId="{71F9C57A-680C-4C67-B72F-3118B689BD49}" destId="{21D78968-AEF9-4EED-A6C0-DD00DDE41692}" srcOrd="0" destOrd="0" presId="urn:microsoft.com/office/officeart/2005/8/layout/hList3"/>
    <dgm:cxn modelId="{3B4AD4FA-6B90-497D-AED5-863D793ABDF6}" type="presOf" srcId="{70ADBFC1-57FE-4F61-B757-AC42864CBDC5}" destId="{533CDEA3-CB96-46A5-829C-6A5891237839}" srcOrd="0" destOrd="0" presId="urn:microsoft.com/office/officeart/2005/8/layout/hList3"/>
    <dgm:cxn modelId="{61E01359-7F1F-4EA0-956E-A57F08B28FF1}" srcId="{801FE60F-8744-446B-BC9A-4FE1A5DA1AE6}" destId="{39F1C515-7B55-439C-87D5-3768CA11B8BF}" srcOrd="2" destOrd="0" parTransId="{30440DC5-48D7-48C2-8880-84BEFC3A9471}" sibTransId="{2D48FB3D-3847-43CB-BF04-A76C99B9EC26}"/>
    <dgm:cxn modelId="{88EF35BF-6872-404B-9065-B1D047DB5636}" type="presParOf" srcId="{533CDEA3-CB96-46A5-829C-6A5891237839}" destId="{41DED73E-1327-4101-B02C-C30283144709}" srcOrd="0" destOrd="0" presId="urn:microsoft.com/office/officeart/2005/8/layout/hList3"/>
    <dgm:cxn modelId="{FAC8783D-24E7-4810-BDE2-AB975EDDB210}" type="presParOf" srcId="{533CDEA3-CB96-46A5-829C-6A5891237839}" destId="{A1DA0230-600C-428E-93AA-49CA2C10D1DF}" srcOrd="1" destOrd="0" presId="urn:microsoft.com/office/officeart/2005/8/layout/hList3"/>
    <dgm:cxn modelId="{9531C84A-7FBD-4867-A8E7-F01B1A20BDD0}" type="presParOf" srcId="{A1DA0230-600C-428E-93AA-49CA2C10D1DF}" destId="{4F2836AF-E970-4687-B581-D60ADF231131}" srcOrd="0" destOrd="0" presId="urn:microsoft.com/office/officeart/2005/8/layout/hList3"/>
    <dgm:cxn modelId="{33747D3E-BA9E-4144-901C-54C7FBA85F52}" type="presParOf" srcId="{A1DA0230-600C-428E-93AA-49CA2C10D1DF}" destId="{21D78968-AEF9-4EED-A6C0-DD00DDE41692}" srcOrd="1" destOrd="0" presId="urn:microsoft.com/office/officeart/2005/8/layout/hList3"/>
    <dgm:cxn modelId="{736C6446-404B-434D-B5D7-3EEE8CEB854C}" type="presParOf" srcId="{A1DA0230-600C-428E-93AA-49CA2C10D1DF}" destId="{50EF09CC-3337-4E36-9E69-5394D53F5AE6}" srcOrd="2" destOrd="0" presId="urn:microsoft.com/office/officeart/2005/8/layout/hList3"/>
    <dgm:cxn modelId="{3382ED7B-E3CB-4776-A181-09AFE192C37A}" type="presParOf" srcId="{533CDEA3-CB96-46A5-829C-6A5891237839}" destId="{DA0B65C3-2A4B-4B0A-86BF-982B03F5AA6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9B2AC7-B3D0-444E-8B58-4EB30E0E2BB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27FEC5-775D-4EF5-A2F9-4575AC5F741C}">
      <dgm:prSet phldrT="[Text]"/>
      <dgm:spPr/>
      <dgm:t>
        <a:bodyPr/>
        <a:lstStyle/>
        <a:p>
          <a:r>
            <a:rPr lang="en-US" dirty="0" err="1" smtClean="0"/>
            <a:t>Xử</a:t>
          </a:r>
          <a:r>
            <a:rPr lang="en-US" dirty="0" smtClean="0"/>
            <a:t> </a:t>
          </a:r>
          <a:r>
            <a:rPr lang="en-US" dirty="0" err="1" smtClean="0"/>
            <a:t>lý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ca </a:t>
          </a:r>
          <a:r>
            <a:rPr lang="en-US" dirty="0" err="1" smtClean="0"/>
            <a:t>bệnh</a:t>
          </a:r>
          <a:r>
            <a:rPr lang="en-US" dirty="0" smtClean="0"/>
            <a:t>, ổ </a:t>
          </a:r>
          <a:r>
            <a:rPr lang="en-US" dirty="0" err="1" smtClean="0"/>
            <a:t>dịch</a:t>
          </a:r>
          <a:endParaRPr lang="en-US" dirty="0"/>
        </a:p>
      </dgm:t>
    </dgm:pt>
    <dgm:pt modelId="{285848EA-64D1-4D6C-B4FD-F6A9E33328AB}" type="parTrans" cxnId="{83D16252-FA8D-4CFB-8F17-35974D6C4A0F}">
      <dgm:prSet/>
      <dgm:spPr/>
      <dgm:t>
        <a:bodyPr/>
        <a:lstStyle/>
        <a:p>
          <a:endParaRPr lang="en-US"/>
        </a:p>
      </dgm:t>
    </dgm:pt>
    <dgm:pt modelId="{CAD774FD-01D6-4313-997C-2FB67D7F0630}" type="sibTrans" cxnId="{83D16252-FA8D-4CFB-8F17-35974D6C4A0F}">
      <dgm:prSet/>
      <dgm:spPr/>
      <dgm:t>
        <a:bodyPr/>
        <a:lstStyle/>
        <a:p>
          <a:endParaRPr lang="en-US"/>
        </a:p>
      </dgm:t>
    </dgm:pt>
    <dgm:pt modelId="{FB63C689-F62B-40C1-AAFE-19967655F79A}">
      <dgm:prSet phldrT="[Text]"/>
      <dgm:spPr/>
      <dgm:t>
        <a:bodyPr/>
        <a:lstStyle/>
        <a:p>
          <a:r>
            <a:rPr lang="en-US" dirty="0" err="1" smtClean="0"/>
            <a:t>Báo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y </a:t>
          </a:r>
          <a:r>
            <a:rPr lang="en-US" dirty="0" err="1" smtClean="0"/>
            <a:t>tế</a:t>
          </a:r>
          <a:r>
            <a:rPr lang="en-US" dirty="0" smtClean="0"/>
            <a:t> </a:t>
          </a:r>
          <a:r>
            <a:rPr lang="en-US" dirty="0" err="1" smtClean="0"/>
            <a:t>địa</a:t>
          </a:r>
          <a:r>
            <a:rPr lang="en-US" dirty="0" smtClean="0"/>
            <a:t> </a:t>
          </a:r>
          <a:r>
            <a:rPr lang="en-US" dirty="0" err="1" smtClean="0"/>
            <a:t>phương</a:t>
          </a:r>
          <a:r>
            <a:rPr lang="en-US" dirty="0" smtClean="0"/>
            <a:t> (TT 54/2015-BYT)</a:t>
          </a:r>
          <a:endParaRPr lang="en-US" dirty="0"/>
        </a:p>
      </dgm:t>
    </dgm:pt>
    <dgm:pt modelId="{85B8A467-51BC-4CBE-9D4E-5D1EDB993D43}" type="parTrans" cxnId="{6C5BECBE-F7EE-47E4-9942-D72173CEF946}">
      <dgm:prSet/>
      <dgm:spPr/>
      <dgm:t>
        <a:bodyPr/>
        <a:lstStyle/>
        <a:p>
          <a:endParaRPr lang="en-US"/>
        </a:p>
      </dgm:t>
    </dgm:pt>
    <dgm:pt modelId="{68EC75C4-7A34-4B6E-A776-9E9A64D74D43}" type="sibTrans" cxnId="{6C5BECBE-F7EE-47E4-9942-D72173CEF946}">
      <dgm:prSet/>
      <dgm:spPr/>
      <dgm:t>
        <a:bodyPr/>
        <a:lstStyle/>
        <a:p>
          <a:endParaRPr lang="en-US"/>
        </a:p>
      </dgm:t>
    </dgm:pt>
    <dgm:pt modelId="{8098DC23-0658-4481-97A0-A059577135BD}">
      <dgm:prSet phldrT="[Text]"/>
      <dgm:spPr/>
      <dgm:t>
        <a:bodyPr/>
        <a:lstStyle/>
        <a:p>
          <a:r>
            <a:rPr lang="en-US" dirty="0" err="1" smtClean="0"/>
            <a:t>Hướng</a:t>
          </a:r>
          <a:r>
            <a:rPr lang="en-US" dirty="0" smtClean="0"/>
            <a:t> </a:t>
          </a:r>
          <a:r>
            <a:rPr lang="en-US" dirty="0" err="1" smtClean="0"/>
            <a:t>dẫn</a:t>
          </a:r>
          <a:r>
            <a:rPr lang="en-US" dirty="0" smtClean="0"/>
            <a:t> HS, SV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biện</a:t>
          </a:r>
          <a:r>
            <a:rPr lang="en-US" dirty="0" smtClean="0"/>
            <a:t> </a:t>
          </a:r>
          <a:r>
            <a:rPr lang="en-US" dirty="0" err="1" smtClean="0"/>
            <a:t>pháp</a:t>
          </a:r>
          <a:r>
            <a:rPr lang="en-US" dirty="0" smtClean="0"/>
            <a:t> PCD </a:t>
          </a:r>
          <a:endParaRPr lang="en-US" dirty="0"/>
        </a:p>
      </dgm:t>
    </dgm:pt>
    <dgm:pt modelId="{FF4B5F51-37A8-4307-A65B-58E2C28B6E84}" type="parTrans" cxnId="{DB1D772B-1795-493C-8871-CC2B41EE71D8}">
      <dgm:prSet/>
      <dgm:spPr/>
      <dgm:t>
        <a:bodyPr/>
        <a:lstStyle/>
        <a:p>
          <a:endParaRPr lang="en-US"/>
        </a:p>
      </dgm:t>
    </dgm:pt>
    <dgm:pt modelId="{D34F98E4-1176-45A5-9BD4-B20972BDF24C}" type="sibTrans" cxnId="{DB1D772B-1795-493C-8871-CC2B41EE71D8}">
      <dgm:prSet/>
      <dgm:spPr/>
      <dgm:t>
        <a:bodyPr/>
        <a:lstStyle/>
        <a:p>
          <a:endParaRPr lang="en-US"/>
        </a:p>
      </dgm:t>
    </dgm:pt>
    <dgm:pt modelId="{5584128F-B6B2-4BFD-B6CD-8AF0770F6CB6}">
      <dgm:prSet phldrT="[Text]"/>
      <dgm:spPr/>
      <dgm:t>
        <a:bodyPr/>
        <a:lstStyle/>
        <a:p>
          <a:r>
            <a:rPr lang="en-US" dirty="0" err="1" smtClean="0"/>
            <a:t>Phun</a:t>
          </a:r>
          <a:r>
            <a:rPr lang="en-US" dirty="0" smtClean="0"/>
            <a:t> </a:t>
          </a:r>
          <a:r>
            <a:rPr lang="en-US" dirty="0" err="1" smtClean="0"/>
            <a:t>diệt</a:t>
          </a:r>
          <a:r>
            <a:rPr lang="en-US" dirty="0" smtClean="0"/>
            <a:t> </a:t>
          </a:r>
          <a:r>
            <a:rPr lang="en-US" dirty="0" err="1" smtClean="0"/>
            <a:t>muỗi</a:t>
          </a:r>
          <a:r>
            <a:rPr lang="en-US" dirty="0" smtClean="0"/>
            <a:t> (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cần</a:t>
          </a:r>
          <a:r>
            <a:rPr lang="en-US" dirty="0" smtClean="0"/>
            <a:t> </a:t>
          </a:r>
          <a:r>
            <a:rPr lang="en-US" dirty="0" err="1" smtClean="0"/>
            <a:t>thiết</a:t>
          </a:r>
          <a:r>
            <a:rPr lang="en-US" dirty="0" smtClean="0"/>
            <a:t> </a:t>
          </a:r>
          <a:r>
            <a:rPr lang="en-US" dirty="0" err="1" smtClean="0"/>
            <a:t>phun</a:t>
          </a:r>
          <a:r>
            <a:rPr lang="en-US" dirty="0" smtClean="0"/>
            <a:t> </a:t>
          </a:r>
          <a:r>
            <a:rPr lang="en-US" dirty="0" err="1" smtClean="0"/>
            <a:t>khử</a:t>
          </a:r>
          <a:r>
            <a:rPr lang="en-US" dirty="0" smtClean="0"/>
            <a:t> </a:t>
          </a:r>
          <a:r>
            <a:rPr lang="en-US" dirty="0" err="1" smtClean="0"/>
            <a:t>khuẩn</a:t>
          </a:r>
          <a:r>
            <a:rPr lang="en-US" dirty="0" smtClean="0"/>
            <a:t>)</a:t>
          </a:r>
          <a:endParaRPr lang="en-US" dirty="0"/>
        </a:p>
      </dgm:t>
    </dgm:pt>
    <dgm:pt modelId="{2C83698C-8275-4F79-A8AE-AAD772D6767B}" type="parTrans" cxnId="{FE694BE9-0FDD-4730-B8A8-1754C4922A15}">
      <dgm:prSet/>
      <dgm:spPr/>
      <dgm:t>
        <a:bodyPr/>
        <a:lstStyle/>
        <a:p>
          <a:endParaRPr lang="en-US"/>
        </a:p>
      </dgm:t>
    </dgm:pt>
    <dgm:pt modelId="{D3502FD7-61CD-4DB9-8D8A-FF068A9D3155}" type="sibTrans" cxnId="{FE694BE9-0FDD-4730-B8A8-1754C4922A15}">
      <dgm:prSet/>
      <dgm:spPr/>
      <dgm:t>
        <a:bodyPr/>
        <a:lstStyle/>
        <a:p>
          <a:endParaRPr lang="en-US"/>
        </a:p>
      </dgm:t>
    </dgm:pt>
    <dgm:pt modelId="{5CE5D553-D4FB-4CA8-9240-812A5692CC88}" type="pres">
      <dgm:prSet presAssocID="{809B2AC7-B3D0-444E-8B58-4EB30E0E2BB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44EFBE-9811-45BD-9BD9-5443F5DCDB38}" type="pres">
      <dgm:prSet presAssocID="{8427FEC5-775D-4EF5-A2F9-4575AC5F741C}" presName="roof" presStyleLbl="dkBgShp" presStyleIdx="0" presStyleCnt="2" custScaleY="75550"/>
      <dgm:spPr/>
      <dgm:t>
        <a:bodyPr/>
        <a:lstStyle/>
        <a:p>
          <a:endParaRPr lang="en-US"/>
        </a:p>
      </dgm:t>
    </dgm:pt>
    <dgm:pt modelId="{D6EDCB8C-0A14-414B-9E3A-D34A63B65072}" type="pres">
      <dgm:prSet presAssocID="{8427FEC5-775D-4EF5-A2F9-4575AC5F741C}" presName="pillars" presStyleCnt="0"/>
      <dgm:spPr/>
    </dgm:pt>
    <dgm:pt modelId="{BA292D43-3E99-49C9-90DD-60C7066DC156}" type="pres">
      <dgm:prSet presAssocID="{8427FEC5-775D-4EF5-A2F9-4575AC5F741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FFBBC-2CB5-4D97-B4AA-BFBD257B6E49}" type="pres">
      <dgm:prSet presAssocID="{8098DC23-0658-4481-97A0-A059577135B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1F13D-2F5C-41CE-8182-DA4B15DF3C46}" type="pres">
      <dgm:prSet presAssocID="{5584128F-B6B2-4BFD-B6CD-8AF0770F6CB6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D9D51-A7A9-45AF-8F76-6445FD7CF950}" type="pres">
      <dgm:prSet presAssocID="{8427FEC5-775D-4EF5-A2F9-4575AC5F741C}" presName="base" presStyleLbl="dkBgShp" presStyleIdx="1" presStyleCnt="2"/>
      <dgm:spPr/>
    </dgm:pt>
  </dgm:ptLst>
  <dgm:cxnLst>
    <dgm:cxn modelId="{7EC211A1-C951-43FA-9092-77648BEB7C67}" type="presOf" srcId="{FB63C689-F62B-40C1-AAFE-19967655F79A}" destId="{BA292D43-3E99-49C9-90DD-60C7066DC156}" srcOrd="0" destOrd="0" presId="urn:microsoft.com/office/officeart/2005/8/layout/hList3"/>
    <dgm:cxn modelId="{44E0DDE1-0F6A-460E-901C-0D241B5489DF}" type="presOf" srcId="{8098DC23-0658-4481-97A0-A059577135BD}" destId="{925FFBBC-2CB5-4D97-B4AA-BFBD257B6E49}" srcOrd="0" destOrd="0" presId="urn:microsoft.com/office/officeart/2005/8/layout/hList3"/>
    <dgm:cxn modelId="{25FAB813-29E7-4E42-8518-3B4792A38ECC}" type="presOf" srcId="{809B2AC7-B3D0-444E-8B58-4EB30E0E2BB0}" destId="{5CE5D553-D4FB-4CA8-9240-812A5692CC88}" srcOrd="0" destOrd="0" presId="urn:microsoft.com/office/officeart/2005/8/layout/hList3"/>
    <dgm:cxn modelId="{FE694BE9-0FDD-4730-B8A8-1754C4922A15}" srcId="{8427FEC5-775D-4EF5-A2F9-4575AC5F741C}" destId="{5584128F-B6B2-4BFD-B6CD-8AF0770F6CB6}" srcOrd="2" destOrd="0" parTransId="{2C83698C-8275-4F79-A8AE-AAD772D6767B}" sibTransId="{D3502FD7-61CD-4DB9-8D8A-FF068A9D3155}"/>
    <dgm:cxn modelId="{6C5BECBE-F7EE-47E4-9942-D72173CEF946}" srcId="{8427FEC5-775D-4EF5-A2F9-4575AC5F741C}" destId="{FB63C689-F62B-40C1-AAFE-19967655F79A}" srcOrd="0" destOrd="0" parTransId="{85B8A467-51BC-4CBE-9D4E-5D1EDB993D43}" sibTransId="{68EC75C4-7A34-4B6E-A776-9E9A64D74D43}"/>
    <dgm:cxn modelId="{8B345640-14CA-4F36-A956-93407ED2CBBF}" type="presOf" srcId="{5584128F-B6B2-4BFD-B6CD-8AF0770F6CB6}" destId="{CA71F13D-2F5C-41CE-8182-DA4B15DF3C46}" srcOrd="0" destOrd="0" presId="urn:microsoft.com/office/officeart/2005/8/layout/hList3"/>
    <dgm:cxn modelId="{DB1D772B-1795-493C-8871-CC2B41EE71D8}" srcId="{8427FEC5-775D-4EF5-A2F9-4575AC5F741C}" destId="{8098DC23-0658-4481-97A0-A059577135BD}" srcOrd="1" destOrd="0" parTransId="{FF4B5F51-37A8-4307-A65B-58E2C28B6E84}" sibTransId="{D34F98E4-1176-45A5-9BD4-B20972BDF24C}"/>
    <dgm:cxn modelId="{83D16252-FA8D-4CFB-8F17-35974D6C4A0F}" srcId="{809B2AC7-B3D0-444E-8B58-4EB30E0E2BB0}" destId="{8427FEC5-775D-4EF5-A2F9-4575AC5F741C}" srcOrd="0" destOrd="0" parTransId="{285848EA-64D1-4D6C-B4FD-F6A9E33328AB}" sibTransId="{CAD774FD-01D6-4313-997C-2FB67D7F0630}"/>
    <dgm:cxn modelId="{A8C94D5C-30C9-49EC-A474-7D4DA7060441}" type="presOf" srcId="{8427FEC5-775D-4EF5-A2F9-4575AC5F741C}" destId="{2C44EFBE-9811-45BD-9BD9-5443F5DCDB38}" srcOrd="0" destOrd="0" presId="urn:microsoft.com/office/officeart/2005/8/layout/hList3"/>
    <dgm:cxn modelId="{CB87517F-4C10-4E13-A546-521CF207AE04}" type="presParOf" srcId="{5CE5D553-D4FB-4CA8-9240-812A5692CC88}" destId="{2C44EFBE-9811-45BD-9BD9-5443F5DCDB38}" srcOrd="0" destOrd="0" presId="urn:microsoft.com/office/officeart/2005/8/layout/hList3"/>
    <dgm:cxn modelId="{2A1A84AE-F7A4-4E31-96FE-84DC6C9DA7C4}" type="presParOf" srcId="{5CE5D553-D4FB-4CA8-9240-812A5692CC88}" destId="{D6EDCB8C-0A14-414B-9E3A-D34A63B65072}" srcOrd="1" destOrd="0" presId="urn:microsoft.com/office/officeart/2005/8/layout/hList3"/>
    <dgm:cxn modelId="{C1B6B145-A688-4B09-A681-531A65CE61AC}" type="presParOf" srcId="{D6EDCB8C-0A14-414B-9E3A-D34A63B65072}" destId="{BA292D43-3E99-49C9-90DD-60C7066DC156}" srcOrd="0" destOrd="0" presId="urn:microsoft.com/office/officeart/2005/8/layout/hList3"/>
    <dgm:cxn modelId="{C81349A7-2F52-476F-9BAA-CF7EBDA3DFFC}" type="presParOf" srcId="{D6EDCB8C-0A14-414B-9E3A-D34A63B65072}" destId="{925FFBBC-2CB5-4D97-B4AA-BFBD257B6E49}" srcOrd="1" destOrd="0" presId="urn:microsoft.com/office/officeart/2005/8/layout/hList3"/>
    <dgm:cxn modelId="{9DC7FE16-0F48-45AC-9DE3-CF6A8F859602}" type="presParOf" srcId="{D6EDCB8C-0A14-414B-9E3A-D34A63B65072}" destId="{CA71F13D-2F5C-41CE-8182-DA4B15DF3C46}" srcOrd="2" destOrd="0" presId="urn:microsoft.com/office/officeart/2005/8/layout/hList3"/>
    <dgm:cxn modelId="{D0B6F392-0601-4883-B04C-45E2760CAFAD}" type="presParOf" srcId="{5CE5D553-D4FB-4CA8-9240-812A5692CC88}" destId="{F24D9D51-A7A9-45AF-8F76-6445FD7CF950}" srcOrd="2" destOrd="0" presId="urn:microsoft.com/office/officeart/2005/8/layout/hList3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2DB946-ABE6-43CD-A95C-A76FDD3F443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D735C-0A0A-451B-B268-7E6C7A9E6799}">
      <dgm:prSet custT="1"/>
      <dgm:spPr/>
      <dgm:t>
        <a:bodyPr/>
        <a:lstStyle/>
        <a:p>
          <a:pPr rtl="0"/>
          <a:r>
            <a:rPr lang="en-US" sz="3200" b="1" u="none" dirty="0" smtClean="0">
              <a:latin typeface="Arial" pitchFamily="34" charset="0"/>
              <a:cs typeface="Arial" pitchFamily="34" charset="0"/>
            </a:rPr>
            <a:t>TẠI TRƯỜNG</a:t>
          </a:r>
          <a:endParaRPr lang="en-US" sz="3200" u="none" dirty="0">
            <a:latin typeface="Arial" pitchFamily="34" charset="0"/>
            <a:cs typeface="Arial" pitchFamily="34" charset="0"/>
          </a:endParaRPr>
        </a:p>
      </dgm:t>
    </dgm:pt>
    <dgm:pt modelId="{820A4B91-6D8A-47B7-A32B-B29DD89676E3}" type="parTrans" cxnId="{6AFF3AC5-243C-44EF-B44C-622263F9A14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AB848AD8-FF99-4913-902A-993312742304}" type="sibTrans" cxnId="{6AFF3AC5-243C-44EF-B44C-622263F9A14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BB7EF2B7-DB18-41B9-9D0B-1EDEE304CDD7}">
      <dgm:prSet custT="1"/>
      <dgm:spPr/>
      <dgm:t>
        <a:bodyPr/>
        <a:lstStyle/>
        <a:p>
          <a:pPr marL="463550" lvl="1" indent="-463550" defTabSz="1155700" rtl="0">
            <a:lnSpc>
              <a:spcPct val="90000"/>
            </a:lnSpc>
            <a:spcBef>
              <a:spcPts val="600"/>
            </a:spcBef>
            <a:spcAft>
              <a:spcPct val="15000"/>
            </a:spcAft>
            <a:buFont typeface="+mj-lt"/>
            <a:buAutoNum type="arabicPeriod"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Đo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nhiệt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(HS, SV, GV, NLĐ,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phụ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huynh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khách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…).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1A267-3C91-458E-BB08-0D61C79707BA}" type="parTrans" cxnId="{9401B10B-0B96-442C-818E-3796CE9A306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EA260773-F33D-4400-A1BE-B8525EC595B5}" type="sibTrans" cxnId="{9401B10B-0B96-442C-818E-3796CE9A306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F1A4DE32-5668-4E8C-BDD4-CACA3496EE24}">
      <dgm:prSet custT="1"/>
      <dgm:spPr/>
      <dgm:t>
        <a:bodyPr/>
        <a:lstStyle/>
        <a:p>
          <a:pPr marL="463550" lvl="1" indent="-463550" defTabSz="1155700" rtl="0">
            <a:lnSpc>
              <a:spcPct val="90000"/>
            </a:lnSpc>
            <a:spcBef>
              <a:spcPts val="600"/>
            </a:spcBef>
            <a:spcAft>
              <a:spcPct val="15000"/>
            </a:spcAft>
            <a:buFont typeface="+mj-lt"/>
            <a:buAutoNum type="arabicPeriod"/>
          </a:pP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công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tác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tuyên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819C4-2737-45CB-B0C8-8FA93E4FB57C}" type="parTrans" cxnId="{50C56F8B-8F4A-49B5-857D-36E6FBAA5220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1C3FC01-51FA-4D11-9324-CDA9D9D33A89}" type="sibTrans" cxnId="{50C56F8B-8F4A-49B5-857D-36E6FBAA5220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F20226F7-1D98-4E14-A69E-444581B8A973}">
      <dgm:prSet custT="1"/>
      <dgm:spPr/>
      <dgm:t>
        <a:bodyPr/>
        <a:lstStyle/>
        <a:p>
          <a:pPr marL="463550" marR="0" lvl="0" indent="-463550" defTabSz="91440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0"/>
            </a:spcAft>
            <a:buClrTx/>
            <a:buSzTx/>
            <a:buFont typeface="+mj-lt"/>
            <a:buAutoNum type="arabicPeriod" startAt="8"/>
            <a:tabLst/>
            <a:defRPr/>
          </a:pP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Tổng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Vệ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môi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khử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khuẩn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đưa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đón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).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23CA01A5-7FDE-4F6B-86F0-49249B9F25F2}" type="parTrans" cxnId="{28E98166-4C48-4E0A-8490-0539C7637F39}">
      <dgm:prSet/>
      <dgm:spPr/>
      <dgm:t>
        <a:bodyPr/>
        <a:lstStyle/>
        <a:p>
          <a:endParaRPr lang="en-US"/>
        </a:p>
      </dgm:t>
    </dgm:pt>
    <dgm:pt modelId="{66DBC54E-DBCE-44BC-8084-304C82E67D31}" type="sibTrans" cxnId="{28E98166-4C48-4E0A-8490-0539C7637F39}">
      <dgm:prSet/>
      <dgm:spPr/>
      <dgm:t>
        <a:bodyPr/>
        <a:lstStyle/>
        <a:p>
          <a:endParaRPr lang="en-US"/>
        </a:p>
      </dgm:t>
    </dgm:pt>
    <dgm:pt modelId="{11F0C57B-36B5-479A-9E34-9B9823B1D3D5}">
      <dgm:prSet custT="1"/>
      <dgm:spPr/>
      <dgm:t>
        <a:bodyPr/>
        <a:lstStyle/>
        <a:p>
          <a:pPr marL="463550" lvl="1" indent="-463550" defTabSz="1155700" rtl="0">
            <a:lnSpc>
              <a:spcPct val="90000"/>
            </a:lnSpc>
            <a:spcBef>
              <a:spcPts val="600"/>
            </a:spcBef>
            <a:spcAft>
              <a:spcPct val="15000"/>
            </a:spcAft>
            <a:buFont typeface="+mj-lt"/>
            <a:buAutoNum type="arabicPeriod"/>
          </a:pP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án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E76A05-C8FB-4435-AC7C-3EECE826D80F}" type="parTrans" cxnId="{6BB9462D-2644-472A-BBB8-61D18DB63931}">
      <dgm:prSet/>
      <dgm:spPr/>
      <dgm:t>
        <a:bodyPr/>
        <a:lstStyle/>
        <a:p>
          <a:endParaRPr lang="en-US"/>
        </a:p>
      </dgm:t>
    </dgm:pt>
    <dgm:pt modelId="{BDE20826-3FB1-4CFE-BC94-5735756511E7}" type="sibTrans" cxnId="{6BB9462D-2644-472A-BBB8-61D18DB63931}">
      <dgm:prSet/>
      <dgm:spPr/>
      <dgm:t>
        <a:bodyPr/>
        <a:lstStyle/>
        <a:p>
          <a:endParaRPr lang="en-US"/>
        </a:p>
      </dgm:t>
    </dgm:pt>
    <dgm:pt modelId="{1B161B93-7F93-40F3-A1A5-A67C08258A2B}">
      <dgm:prSet custT="1"/>
      <dgm:spPr/>
      <dgm:t>
        <a:bodyPr/>
        <a:lstStyle/>
        <a:p>
          <a:pPr marL="463550" lvl="1" indent="-463550" defTabSz="1155700" rtl="0">
            <a:lnSpc>
              <a:spcPct val="90000"/>
            </a:lnSpc>
            <a:spcBef>
              <a:spcPts val="600"/>
            </a:spcBef>
            <a:spcAft>
              <a:spcPct val="15000"/>
            </a:spcAft>
            <a:buFont typeface="+mj-lt"/>
            <a:buAutoNum type="arabicPeriod"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huấn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GV, NLĐ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7091A-CCF7-4667-AEBA-EF4115D91B1D}" type="parTrans" cxnId="{98C5461C-1662-4263-82FF-9DC368730F18}">
      <dgm:prSet/>
      <dgm:spPr/>
      <dgm:t>
        <a:bodyPr/>
        <a:lstStyle/>
        <a:p>
          <a:endParaRPr lang="en-US"/>
        </a:p>
      </dgm:t>
    </dgm:pt>
    <dgm:pt modelId="{A70BAF15-FF36-440B-9BA4-DB245065C499}" type="sibTrans" cxnId="{98C5461C-1662-4263-82FF-9DC368730F18}">
      <dgm:prSet/>
      <dgm:spPr/>
      <dgm:t>
        <a:bodyPr/>
        <a:lstStyle/>
        <a:p>
          <a:endParaRPr lang="en-US"/>
        </a:p>
      </dgm:t>
    </dgm:pt>
    <dgm:pt modelId="{49AAFFA4-8E14-45E3-9C86-7EEDBE9AA1A7}">
      <dgm:prSet custT="1"/>
      <dgm:spPr/>
      <dgm:t>
        <a:bodyPr/>
        <a:lstStyle/>
        <a:p>
          <a:pPr marL="463550" marR="0" lvl="0" indent="-463550" defTabSz="914400" rtl="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0"/>
            </a:spcAft>
            <a:buClrTx/>
            <a:buSzTx/>
            <a:buFont typeface="+mj-lt"/>
            <a:buAutoNum type="arabicPeriod" startAt="8"/>
            <a:tabLst/>
            <a:defRPr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Rà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soát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danh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ly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xúc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gần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liên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cập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nhật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0D028A48-9FE7-4D90-8C8B-51EBF070EA97}" type="parTrans" cxnId="{F99A9D5E-4EE9-4162-A4EE-EBA53AE7FF7A}">
      <dgm:prSet/>
      <dgm:spPr/>
    </dgm:pt>
    <dgm:pt modelId="{E0B47D85-0A9B-4F6A-8B4E-D14727A21AAE}" type="sibTrans" cxnId="{F99A9D5E-4EE9-4162-A4EE-EBA53AE7FF7A}">
      <dgm:prSet/>
      <dgm:spPr/>
    </dgm:pt>
    <dgm:pt modelId="{19F34DF3-2CCC-4546-9FA9-07F6F8F5A50D}">
      <dgm:prSet custT="1"/>
      <dgm:spPr/>
      <dgm:t>
        <a:bodyPr/>
        <a:lstStyle/>
        <a:p>
          <a:pPr marL="463550" marR="0" lvl="1" indent="-463550" defTabSz="1155700" rtl="0" eaLnBrk="1" fontAlgn="auto" latinLnBrk="0" hangingPunct="1">
            <a:lnSpc>
              <a:spcPct val="90000"/>
            </a:lnSpc>
            <a:spcBef>
              <a:spcPts val="600"/>
            </a:spcBef>
            <a:spcAft>
              <a:spcPct val="1500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kiện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vệ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AEFB8F-4E6E-4390-90A5-E000FEF9E3F0}" type="parTrans" cxnId="{6BB5D746-C961-4FFC-89CA-4AEEB834CDA0}">
      <dgm:prSet/>
      <dgm:spPr/>
    </dgm:pt>
    <dgm:pt modelId="{FB487DC1-B6BB-4E46-9F2E-AA782CF32956}" type="sibTrans" cxnId="{6BB5D746-C961-4FFC-89CA-4AEEB834CDA0}">
      <dgm:prSet/>
      <dgm:spPr/>
    </dgm:pt>
    <dgm:pt modelId="{A409973F-6CED-4283-83F1-C51CC7657033}">
      <dgm:prSet custT="1"/>
      <dgm:spPr/>
      <dgm:t>
        <a:bodyPr/>
        <a:lstStyle/>
        <a:p>
          <a:pPr marL="463550" marR="0" lvl="1" indent="-463550" defTabSz="1155700" rtl="0" eaLnBrk="1" fontAlgn="auto" latinLnBrk="0" hangingPunct="1">
            <a:lnSpc>
              <a:spcPct val="90000"/>
            </a:lnSpc>
            <a:spcBef>
              <a:spcPts val="600"/>
            </a:spcBef>
            <a:spcAft>
              <a:spcPct val="15000"/>
            </a:spcAft>
            <a:buClrTx/>
            <a:buSzTx/>
            <a:buFont typeface="+mj-lt"/>
            <a:buAutoNum type="arabicPeriod"/>
            <a:tabLst/>
            <a:defRPr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kiện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vệ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endParaRPr lang="en-US" sz="26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63550" lvl="1" indent="-463550" defTabSz="1155700" rtl="0">
            <a:lnSpc>
              <a:spcPct val="90000"/>
            </a:lnSpc>
            <a:spcBef>
              <a:spcPts val="600"/>
            </a:spcBef>
            <a:spcAft>
              <a:spcPct val="15000"/>
            </a:spcAft>
            <a:buFont typeface="+mj-lt"/>
            <a:buAutoNum type="arabicPeriod"/>
          </a:pP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tư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thuốc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tối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thiểu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phòng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phòng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ly</a:t>
          </a:r>
          <a:r>
            <a:rPr lang="en-US" sz="2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B9E13F-3CF7-4D22-AA2E-AE34A3B07C32}" type="parTrans" cxnId="{1F33BCE6-4DC8-4F8C-99CA-343743F75434}">
      <dgm:prSet/>
      <dgm:spPr/>
    </dgm:pt>
    <dgm:pt modelId="{7657CEC5-CDB1-4DB6-B2C3-8E8C9ACBF4F2}" type="sibTrans" cxnId="{1F33BCE6-4DC8-4F8C-99CA-343743F75434}">
      <dgm:prSet/>
      <dgm:spPr/>
    </dgm:pt>
    <dgm:pt modelId="{616DA776-5DC6-4953-8B3C-05C9C50EC2E2}" type="pres">
      <dgm:prSet presAssocID="{3E2DB946-ABE6-43CD-A95C-A76FDD3F44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1777DC-6234-42AD-85DC-4DA08A4C7429}" type="pres">
      <dgm:prSet presAssocID="{F03D735C-0A0A-451B-B268-7E6C7A9E6799}" presName="linNode" presStyleCnt="0"/>
      <dgm:spPr/>
    </dgm:pt>
    <dgm:pt modelId="{6643E7B0-ECC1-4A0C-8DB7-EC57D2CAD724}" type="pres">
      <dgm:prSet presAssocID="{F03D735C-0A0A-451B-B268-7E6C7A9E6799}" presName="parentText" presStyleLbl="node1" presStyleIdx="0" presStyleCnt="1" custScaleX="697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8F42B-A90D-4663-938C-274EB0FDF28D}" type="pres">
      <dgm:prSet presAssocID="{F03D735C-0A0A-451B-B268-7E6C7A9E6799}" presName="descendantText" presStyleLbl="alignAccFollowNode1" presStyleIdx="0" presStyleCnt="1" custScaleX="146264" custScaleY="124305" custLinFactNeighborX="5453" custLinFactNeighborY="6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B9462D-2644-472A-BBB8-61D18DB63931}" srcId="{F03D735C-0A0A-451B-B268-7E6C7A9E6799}" destId="{11F0C57B-36B5-479A-9E34-9B9823B1D3D5}" srcOrd="5" destOrd="0" parTransId="{A6E76A05-C8FB-4435-AC7C-3EECE826D80F}" sibTransId="{BDE20826-3FB1-4CFE-BC94-5735756511E7}"/>
    <dgm:cxn modelId="{F99A9D5E-4EE9-4162-A4EE-EBA53AE7FF7A}" srcId="{F03D735C-0A0A-451B-B268-7E6C7A9E6799}" destId="{49AAFFA4-8E14-45E3-9C86-7EEDBE9AA1A7}" srcOrd="7" destOrd="0" parTransId="{0D028A48-9FE7-4D90-8C8B-51EBF070EA97}" sibTransId="{E0B47D85-0A9B-4F6A-8B4E-D14727A21AAE}"/>
    <dgm:cxn modelId="{BDA9ADAF-F9ED-4AE8-9D65-8007CFC90FC9}" type="presOf" srcId="{F03D735C-0A0A-451B-B268-7E6C7A9E6799}" destId="{6643E7B0-ECC1-4A0C-8DB7-EC57D2CAD724}" srcOrd="0" destOrd="0" presId="urn:microsoft.com/office/officeart/2005/8/layout/vList5"/>
    <dgm:cxn modelId="{A1CCCFC0-5E14-4C47-B7A0-A13B50CC6A95}" type="presOf" srcId="{BB7EF2B7-DB18-41B9-9D0B-1EDEE304CDD7}" destId="{E7D8F42B-A90D-4663-938C-274EB0FDF28D}" srcOrd="0" destOrd="0" presId="urn:microsoft.com/office/officeart/2005/8/layout/vList5"/>
    <dgm:cxn modelId="{F3E881AA-F30B-43A2-9627-55B6BCCA372C}" type="presOf" srcId="{F20226F7-1D98-4E14-A69E-444581B8A973}" destId="{E7D8F42B-A90D-4663-938C-274EB0FDF28D}" srcOrd="0" destOrd="6" presId="urn:microsoft.com/office/officeart/2005/8/layout/vList5"/>
    <dgm:cxn modelId="{E3B4E0EB-AF7D-4F19-831D-A5C175572FA9}" type="presOf" srcId="{1B161B93-7F93-40F3-A1A5-A67C08258A2B}" destId="{E7D8F42B-A90D-4663-938C-274EB0FDF28D}" srcOrd="0" destOrd="1" presId="urn:microsoft.com/office/officeart/2005/8/layout/vList5"/>
    <dgm:cxn modelId="{6AFF3AC5-243C-44EF-B44C-622263F9A149}" srcId="{3E2DB946-ABE6-43CD-A95C-A76FDD3F4436}" destId="{F03D735C-0A0A-451B-B268-7E6C7A9E6799}" srcOrd="0" destOrd="0" parTransId="{820A4B91-6D8A-47B7-A32B-B29DD89676E3}" sibTransId="{AB848AD8-FF99-4913-902A-993312742304}"/>
    <dgm:cxn modelId="{7DE4DB9E-C640-4226-A86B-CEA704E114EA}" type="presOf" srcId="{11F0C57B-36B5-479A-9E34-9B9823B1D3D5}" destId="{E7D8F42B-A90D-4663-938C-274EB0FDF28D}" srcOrd="0" destOrd="5" presId="urn:microsoft.com/office/officeart/2005/8/layout/vList5"/>
    <dgm:cxn modelId="{28E98166-4C48-4E0A-8490-0539C7637F39}" srcId="{F03D735C-0A0A-451B-B268-7E6C7A9E6799}" destId="{F20226F7-1D98-4E14-A69E-444581B8A973}" srcOrd="6" destOrd="0" parTransId="{23CA01A5-7FDE-4F6B-86F0-49249B9F25F2}" sibTransId="{66DBC54E-DBCE-44BC-8084-304C82E67D31}"/>
    <dgm:cxn modelId="{B374C1E1-859D-40F1-9BA2-F1BC0DE34BE3}" type="presOf" srcId="{49AAFFA4-8E14-45E3-9C86-7EEDBE9AA1A7}" destId="{E7D8F42B-A90D-4663-938C-274EB0FDF28D}" srcOrd="0" destOrd="7" presId="urn:microsoft.com/office/officeart/2005/8/layout/vList5"/>
    <dgm:cxn modelId="{10F82ABD-BD4E-497A-909C-7834A5184F37}" type="presOf" srcId="{19F34DF3-2CCC-4546-9FA9-07F6F8F5A50D}" destId="{E7D8F42B-A90D-4663-938C-274EB0FDF28D}" srcOrd="0" destOrd="3" presId="urn:microsoft.com/office/officeart/2005/8/layout/vList5"/>
    <dgm:cxn modelId="{50C56F8B-8F4A-49B5-857D-36E6FBAA5220}" srcId="{F03D735C-0A0A-451B-B268-7E6C7A9E6799}" destId="{F1A4DE32-5668-4E8C-BDD4-CACA3496EE24}" srcOrd="2" destOrd="0" parTransId="{EFC819C4-2737-45CB-B0C8-8FA93E4FB57C}" sibTransId="{C1C3FC01-51FA-4D11-9324-CDA9D9D33A89}"/>
    <dgm:cxn modelId="{6BB5D746-C961-4FFC-89CA-4AEEB834CDA0}" srcId="{F03D735C-0A0A-451B-B268-7E6C7A9E6799}" destId="{19F34DF3-2CCC-4546-9FA9-07F6F8F5A50D}" srcOrd="3" destOrd="0" parTransId="{ADAEFB8F-4E6E-4390-90A5-E000FEF9E3F0}" sibTransId="{FB487DC1-B6BB-4E46-9F2E-AA782CF32956}"/>
    <dgm:cxn modelId="{9401B10B-0B96-442C-818E-3796CE9A3069}" srcId="{F03D735C-0A0A-451B-B268-7E6C7A9E6799}" destId="{BB7EF2B7-DB18-41B9-9D0B-1EDEE304CDD7}" srcOrd="0" destOrd="0" parTransId="{7911A267-3C91-458E-BB08-0D61C79707BA}" sibTransId="{EA260773-F33D-4400-A1BE-B8525EC595B5}"/>
    <dgm:cxn modelId="{2ED5C70C-6C8C-42DF-9DC1-140DDE26162F}" type="presOf" srcId="{A409973F-6CED-4283-83F1-C51CC7657033}" destId="{E7D8F42B-A90D-4663-938C-274EB0FDF28D}" srcOrd="0" destOrd="4" presId="urn:microsoft.com/office/officeart/2005/8/layout/vList5"/>
    <dgm:cxn modelId="{ADB7B7EC-56F6-4D1F-8015-AF35F885AFA9}" type="presOf" srcId="{F1A4DE32-5668-4E8C-BDD4-CACA3496EE24}" destId="{E7D8F42B-A90D-4663-938C-274EB0FDF28D}" srcOrd="0" destOrd="2" presId="urn:microsoft.com/office/officeart/2005/8/layout/vList5"/>
    <dgm:cxn modelId="{98C5461C-1662-4263-82FF-9DC368730F18}" srcId="{F03D735C-0A0A-451B-B268-7E6C7A9E6799}" destId="{1B161B93-7F93-40F3-A1A5-A67C08258A2B}" srcOrd="1" destOrd="0" parTransId="{A2B7091A-CCF7-4667-AEBA-EF4115D91B1D}" sibTransId="{A70BAF15-FF36-440B-9BA4-DB245065C499}"/>
    <dgm:cxn modelId="{1F33BCE6-4DC8-4F8C-99CA-343743F75434}" srcId="{F03D735C-0A0A-451B-B268-7E6C7A9E6799}" destId="{A409973F-6CED-4283-83F1-C51CC7657033}" srcOrd="4" destOrd="0" parTransId="{E8B9E13F-3CF7-4D22-AA2E-AE34A3B07C32}" sibTransId="{7657CEC5-CDB1-4DB6-B2C3-8E8C9ACBF4F2}"/>
    <dgm:cxn modelId="{68C7B171-5611-4F49-B006-5839D435FDA1}" type="presOf" srcId="{3E2DB946-ABE6-43CD-A95C-A76FDD3F4436}" destId="{616DA776-5DC6-4953-8B3C-05C9C50EC2E2}" srcOrd="0" destOrd="0" presId="urn:microsoft.com/office/officeart/2005/8/layout/vList5"/>
    <dgm:cxn modelId="{2319D51D-3AFA-4A81-B6FA-111674A43AFF}" type="presParOf" srcId="{616DA776-5DC6-4953-8B3C-05C9C50EC2E2}" destId="{D21777DC-6234-42AD-85DC-4DA08A4C7429}" srcOrd="0" destOrd="0" presId="urn:microsoft.com/office/officeart/2005/8/layout/vList5"/>
    <dgm:cxn modelId="{4BAD81BE-7274-417C-92A0-11E7681DB825}" type="presParOf" srcId="{D21777DC-6234-42AD-85DC-4DA08A4C7429}" destId="{6643E7B0-ECC1-4A0C-8DB7-EC57D2CAD724}" srcOrd="0" destOrd="0" presId="urn:microsoft.com/office/officeart/2005/8/layout/vList5"/>
    <dgm:cxn modelId="{0C6CA3B5-FD87-42BB-A7DD-5519ED4CDF5B}" type="presParOf" srcId="{D21777DC-6234-42AD-85DC-4DA08A4C7429}" destId="{E7D8F42B-A90D-4663-938C-274EB0FDF2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2B332-E4D5-4F11-9FBD-7B126754115D}">
      <dsp:nvSpPr>
        <dsp:cNvPr id="0" name=""/>
        <dsp:cNvSpPr/>
      </dsp:nvSpPr>
      <dsp:spPr>
        <a:xfrm>
          <a:off x="-6499194" y="-993997"/>
          <a:ext cx="7735651" cy="7735651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D903F-6616-44CB-B6D6-98CAF19B661B}">
      <dsp:nvSpPr>
        <dsp:cNvPr id="0" name=""/>
        <dsp:cNvSpPr/>
      </dsp:nvSpPr>
      <dsp:spPr>
        <a:xfrm>
          <a:off x="647024" y="560051"/>
          <a:ext cx="9941375" cy="647876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84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SXHD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nay</a:t>
          </a:r>
          <a:endParaRPr lang="en-US" sz="3400" kern="1200" dirty="0"/>
        </a:p>
      </dsp:txBody>
      <dsp:txXfrm>
        <a:off x="647024" y="560051"/>
        <a:ext cx="9941375" cy="647876"/>
      </dsp:txXfrm>
    </dsp:sp>
    <dsp:sp modelId="{8E0B4681-FF9C-4A88-8CCF-B2E9B7BCE404}">
      <dsp:nvSpPr>
        <dsp:cNvPr id="0" name=""/>
        <dsp:cNvSpPr/>
      </dsp:nvSpPr>
      <dsp:spPr>
        <a:xfrm>
          <a:off x="94387" y="331352"/>
          <a:ext cx="1105274" cy="110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9E3BD-2D24-4DB7-B29F-13DBDA77169E}">
      <dsp:nvSpPr>
        <dsp:cNvPr id="0" name=""/>
        <dsp:cNvSpPr/>
      </dsp:nvSpPr>
      <dsp:spPr>
        <a:xfrm>
          <a:off x="1153968" y="1526587"/>
          <a:ext cx="9434431" cy="136792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84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chủ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SXHD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lây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sốt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huyết</a:t>
          </a:r>
          <a:endParaRPr lang="en-US" sz="3400" kern="1200" dirty="0"/>
        </a:p>
      </dsp:txBody>
      <dsp:txXfrm>
        <a:off x="1153968" y="1526587"/>
        <a:ext cx="9434431" cy="1367923"/>
      </dsp:txXfrm>
    </dsp:sp>
    <dsp:sp modelId="{18809B1A-F758-4F33-BBEF-5A9918A54838}">
      <dsp:nvSpPr>
        <dsp:cNvPr id="0" name=""/>
        <dsp:cNvSpPr/>
      </dsp:nvSpPr>
      <dsp:spPr>
        <a:xfrm>
          <a:off x="601330" y="1657911"/>
          <a:ext cx="1105274" cy="110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A9B2E-C1EF-4ED2-81B1-3C8B5EF17EC3}">
      <dsp:nvSpPr>
        <dsp:cNvPr id="0" name=""/>
        <dsp:cNvSpPr/>
      </dsp:nvSpPr>
      <dsp:spPr>
        <a:xfrm>
          <a:off x="1113211" y="3125247"/>
          <a:ext cx="9434431" cy="884219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84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sốt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3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latin typeface="Times New Roman" pitchFamily="18" charset="0"/>
              <a:cs typeface="Times New Roman" pitchFamily="18" charset="0"/>
            </a:rPr>
            <a:t>huyết</a:t>
          </a:r>
          <a:endParaRPr lang="en-US" sz="3400" kern="1200" dirty="0"/>
        </a:p>
      </dsp:txBody>
      <dsp:txXfrm>
        <a:off x="1113211" y="3125247"/>
        <a:ext cx="9434431" cy="884219"/>
      </dsp:txXfrm>
    </dsp:sp>
    <dsp:sp modelId="{3C667948-4DCE-44AB-9D0D-286FF2A720C5}">
      <dsp:nvSpPr>
        <dsp:cNvPr id="0" name=""/>
        <dsp:cNvSpPr/>
      </dsp:nvSpPr>
      <dsp:spPr>
        <a:xfrm>
          <a:off x="601330" y="2984470"/>
          <a:ext cx="1105274" cy="110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E6470-9735-442D-80E1-2A6489E21AFA}">
      <dsp:nvSpPr>
        <dsp:cNvPr id="0" name=""/>
        <dsp:cNvSpPr/>
      </dsp:nvSpPr>
      <dsp:spPr>
        <a:xfrm>
          <a:off x="647024" y="4421557"/>
          <a:ext cx="9941375" cy="88421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84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SXH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sz="3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4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học</a:t>
          </a:r>
          <a:endParaRPr lang="en-US" sz="3400" kern="1200" dirty="0">
            <a:solidFill>
              <a:srgbClr val="FF0000"/>
            </a:solidFill>
          </a:endParaRPr>
        </a:p>
      </dsp:txBody>
      <dsp:txXfrm>
        <a:off x="647024" y="4421557"/>
        <a:ext cx="9941375" cy="884219"/>
      </dsp:txXfrm>
    </dsp:sp>
    <dsp:sp modelId="{940A5FD3-2EE8-47F6-9AFB-BDB3B1D41231}">
      <dsp:nvSpPr>
        <dsp:cNvPr id="0" name=""/>
        <dsp:cNvSpPr/>
      </dsp:nvSpPr>
      <dsp:spPr>
        <a:xfrm>
          <a:off x="94387" y="4311030"/>
          <a:ext cx="1105274" cy="110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469BB-5E36-45A2-9508-390FA9412E85}">
      <dsp:nvSpPr>
        <dsp:cNvPr id="0" name=""/>
        <dsp:cNvSpPr/>
      </dsp:nvSpPr>
      <dsp:spPr>
        <a:xfrm>
          <a:off x="195942" y="0"/>
          <a:ext cx="10123715" cy="4049486"/>
        </a:xfrm>
        <a:prstGeom prst="leftRightRibb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AD264-044F-4A43-B7E3-42A47C89B4B3}">
      <dsp:nvSpPr>
        <dsp:cNvPr id="0" name=""/>
        <dsp:cNvSpPr/>
      </dsp:nvSpPr>
      <dsp:spPr>
        <a:xfrm>
          <a:off x="1410788" y="708660"/>
          <a:ext cx="3340825" cy="19842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Bệnh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lưu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hành</a:t>
          </a:r>
          <a:endParaRPr lang="en-US" sz="4000" kern="1200" dirty="0"/>
        </a:p>
      </dsp:txBody>
      <dsp:txXfrm>
        <a:off x="1410788" y="708660"/>
        <a:ext cx="3340825" cy="1984248"/>
      </dsp:txXfrm>
    </dsp:sp>
    <dsp:sp modelId="{F9F40DE9-9C24-4803-BBA1-A152A46986AC}">
      <dsp:nvSpPr>
        <dsp:cNvPr id="0" name=""/>
        <dsp:cNvSpPr/>
      </dsp:nvSpPr>
      <dsp:spPr>
        <a:xfrm>
          <a:off x="4982389" y="1356577"/>
          <a:ext cx="4499069" cy="19842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Có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gia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tăng</a:t>
          </a:r>
          <a:r>
            <a:rPr lang="en-US" sz="4000" kern="1200" dirty="0" smtClean="0"/>
            <a:t> (</a:t>
          </a:r>
          <a:r>
            <a:rPr lang="en-US" sz="4000" kern="1200" dirty="0" err="1" smtClean="0"/>
            <a:t>phụ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thuộc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đk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thời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tiết</a:t>
          </a:r>
          <a:r>
            <a:rPr lang="en-US" sz="4000" kern="1200" dirty="0" smtClean="0"/>
            <a:t>, </a:t>
          </a:r>
          <a:r>
            <a:rPr lang="en-US" sz="4000" kern="1200" dirty="0" err="1" smtClean="0"/>
            <a:t>môi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trường</a:t>
          </a:r>
          <a:r>
            <a:rPr lang="en-US" sz="4000" kern="1200" dirty="0" smtClean="0"/>
            <a:t>…)</a:t>
          </a:r>
          <a:endParaRPr lang="en-US" sz="4000" kern="1200" dirty="0"/>
        </a:p>
      </dsp:txBody>
      <dsp:txXfrm>
        <a:off x="4982389" y="1356577"/>
        <a:ext cx="4499069" cy="19842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48E1A-58DB-46CA-AB7A-C4AD8AD2240A}">
      <dsp:nvSpPr>
        <dsp:cNvPr id="0" name=""/>
        <dsp:cNvSpPr/>
      </dsp:nvSpPr>
      <dsp:spPr>
        <a:xfrm>
          <a:off x="4954096" y="1386192"/>
          <a:ext cx="1775807" cy="17760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F6262EA-0E41-4274-9FF4-55F06B0E198F}">
      <dsp:nvSpPr>
        <dsp:cNvPr id="0" name=""/>
        <dsp:cNvSpPr/>
      </dsp:nvSpPr>
      <dsp:spPr>
        <a:xfrm>
          <a:off x="4824610" y="0"/>
          <a:ext cx="2034779" cy="108891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 các chấm đỏ trên da</a:t>
          </a:r>
          <a:endParaRPr lang="vi-VN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4610" y="0"/>
        <a:ext cx="2034779" cy="1088917"/>
      </dsp:txXfrm>
    </dsp:sp>
    <dsp:sp modelId="{7F729124-22D9-4E2A-9805-C05B1DA55621}">
      <dsp:nvSpPr>
        <dsp:cNvPr id="0" name=""/>
        <dsp:cNvSpPr/>
      </dsp:nvSpPr>
      <dsp:spPr>
        <a:xfrm>
          <a:off x="5474999" y="1636643"/>
          <a:ext cx="1775807" cy="177602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D51A2A-2DD3-4501-9C90-FD11E79628BC}">
      <dsp:nvSpPr>
        <dsp:cNvPr id="0" name=""/>
        <dsp:cNvSpPr/>
      </dsp:nvSpPr>
      <dsp:spPr>
        <a:xfrm>
          <a:off x="7469823" y="1034471"/>
          <a:ext cx="1923791" cy="11978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vi-VN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69823" y="1034471"/>
        <a:ext cx="1923791" cy="1197809"/>
      </dsp:txXfrm>
    </dsp:sp>
    <dsp:sp modelId="{02A4E2A7-9CBD-4798-82DF-C1E06A872A26}">
      <dsp:nvSpPr>
        <dsp:cNvPr id="0" name=""/>
        <dsp:cNvSpPr/>
      </dsp:nvSpPr>
      <dsp:spPr>
        <a:xfrm>
          <a:off x="5603005" y="2200158"/>
          <a:ext cx="1775807" cy="1776024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CB9155-C73A-4362-A6F8-BE52921686A4}">
      <dsp:nvSpPr>
        <dsp:cNvPr id="0" name=""/>
        <dsp:cNvSpPr/>
      </dsp:nvSpPr>
      <dsp:spPr>
        <a:xfrm>
          <a:off x="7654803" y="2558956"/>
          <a:ext cx="1886795" cy="1279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nôn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800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endParaRPr lang="vi-VN" sz="28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54803" y="2558956"/>
        <a:ext cx="1886795" cy="1279478"/>
      </dsp:txXfrm>
    </dsp:sp>
    <dsp:sp modelId="{8D61902B-99F5-40B3-BDF2-92C4C58E6373}">
      <dsp:nvSpPr>
        <dsp:cNvPr id="0" name=""/>
        <dsp:cNvSpPr/>
      </dsp:nvSpPr>
      <dsp:spPr>
        <a:xfrm>
          <a:off x="5242665" y="2652059"/>
          <a:ext cx="1775807" cy="1776024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40184AD-D889-4AC9-AB92-636780563947}">
      <dsp:nvSpPr>
        <dsp:cNvPr id="0" name=""/>
        <dsp:cNvSpPr/>
      </dsp:nvSpPr>
      <dsp:spPr>
        <a:xfrm>
          <a:off x="6840891" y="4274002"/>
          <a:ext cx="2034779" cy="11705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 ngoài phân đen</a:t>
          </a:r>
          <a:endParaRPr lang="vi-VN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0891" y="4274002"/>
        <a:ext cx="2034779" cy="1170586"/>
      </dsp:txXfrm>
    </dsp:sp>
    <dsp:sp modelId="{791CDF61-D3B7-487A-A1EE-43C4D507F697}">
      <dsp:nvSpPr>
        <dsp:cNvPr id="0" name=""/>
        <dsp:cNvSpPr/>
      </dsp:nvSpPr>
      <dsp:spPr>
        <a:xfrm>
          <a:off x="4665527" y="2652059"/>
          <a:ext cx="1775807" cy="177602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490500-F6E4-4FDA-A906-A3054E0A1473}">
      <dsp:nvSpPr>
        <dsp:cNvPr id="0" name=""/>
        <dsp:cNvSpPr/>
      </dsp:nvSpPr>
      <dsp:spPr>
        <a:xfrm>
          <a:off x="2808329" y="4274002"/>
          <a:ext cx="2034779" cy="11705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quấy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khóc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vi-VN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8329" y="4274002"/>
        <a:ext cx="2034779" cy="1170586"/>
      </dsp:txXfrm>
    </dsp:sp>
    <dsp:sp modelId="{0920FA82-3743-4352-A99B-1D0A32A0E8DF}">
      <dsp:nvSpPr>
        <dsp:cNvPr id="0" name=""/>
        <dsp:cNvSpPr/>
      </dsp:nvSpPr>
      <dsp:spPr>
        <a:xfrm>
          <a:off x="4305186" y="2200158"/>
          <a:ext cx="1775807" cy="17760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48D82A-6FEC-48C1-88B3-79A8E0457659}">
      <dsp:nvSpPr>
        <dsp:cNvPr id="0" name=""/>
        <dsp:cNvSpPr/>
      </dsp:nvSpPr>
      <dsp:spPr>
        <a:xfrm>
          <a:off x="2142401" y="2558956"/>
          <a:ext cx="1886795" cy="1279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err="1" smtClean="0">
              <a:solidFill>
                <a:srgbClr val="FF6600"/>
              </a:solidFill>
            </a:rPr>
            <a:t>Đau</a:t>
          </a:r>
          <a:r>
            <a:rPr lang="en-US" sz="4500" kern="1200" dirty="0" smtClean="0">
              <a:solidFill>
                <a:srgbClr val="FF6600"/>
              </a:solidFill>
            </a:rPr>
            <a:t> </a:t>
          </a:r>
          <a:r>
            <a:rPr lang="en-US" sz="4500" kern="1200" dirty="0" err="1" smtClean="0">
              <a:solidFill>
                <a:srgbClr val="FF6600"/>
              </a:solidFill>
            </a:rPr>
            <a:t>bụng</a:t>
          </a:r>
          <a:endParaRPr lang="vi-VN" sz="4500" kern="1200" dirty="0">
            <a:solidFill>
              <a:srgbClr val="FF6600"/>
            </a:solidFill>
          </a:endParaRPr>
        </a:p>
      </dsp:txBody>
      <dsp:txXfrm>
        <a:off x="2142401" y="2558956"/>
        <a:ext cx="1886795" cy="1279478"/>
      </dsp:txXfrm>
    </dsp:sp>
    <dsp:sp modelId="{7AED3109-BEB2-43B0-A4F8-A19709854320}">
      <dsp:nvSpPr>
        <dsp:cNvPr id="0" name=""/>
        <dsp:cNvSpPr/>
      </dsp:nvSpPr>
      <dsp:spPr>
        <a:xfrm>
          <a:off x="4356993" y="1655700"/>
          <a:ext cx="1775807" cy="177602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6A9D792-2990-41FA-A548-9D2D159D6721}">
      <dsp:nvSpPr>
        <dsp:cNvPr id="0" name=""/>
        <dsp:cNvSpPr/>
      </dsp:nvSpPr>
      <dsp:spPr>
        <a:xfrm>
          <a:off x="2290385" y="1034471"/>
          <a:ext cx="1923791" cy="11978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US" sz="2800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800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</a:t>
          </a:r>
          <a:r>
            <a:rPr lang="en-US" sz="2800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800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vi-VN" sz="2800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0385" y="1034471"/>
        <a:ext cx="1923791" cy="11978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70135-D133-4D6E-A65E-B4151EC67505}">
      <dsp:nvSpPr>
        <dsp:cNvPr id="0" name=""/>
        <dsp:cNvSpPr/>
      </dsp:nvSpPr>
      <dsp:spPr>
        <a:xfrm>
          <a:off x="793125" y="3129"/>
          <a:ext cx="3311797" cy="1324719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Diệt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vecto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truyền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bệnh</a:t>
          </a:r>
          <a:endParaRPr lang="en-US" sz="3200" kern="1200" dirty="0"/>
        </a:p>
      </dsp:txBody>
      <dsp:txXfrm>
        <a:off x="1455485" y="3129"/>
        <a:ext cx="1987078" cy="1324719"/>
      </dsp:txXfrm>
    </dsp:sp>
    <dsp:sp modelId="{FBCEA7E5-C639-4473-9656-8227015469A2}">
      <dsp:nvSpPr>
        <dsp:cNvPr id="0" name=""/>
        <dsp:cNvSpPr/>
      </dsp:nvSpPr>
      <dsp:spPr>
        <a:xfrm>
          <a:off x="3674389" y="115730"/>
          <a:ext cx="2748792" cy="1099516"/>
        </a:xfrm>
        <a:prstGeom prst="chevron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bg1"/>
              </a:solidFill>
            </a:rPr>
            <a:t>Bọ</a:t>
          </a:r>
          <a:r>
            <a:rPr lang="en-US" sz="3200" kern="1200" dirty="0" smtClean="0">
              <a:solidFill>
                <a:schemeClr val="bg1"/>
              </a:solidFill>
            </a:rPr>
            <a:t> </a:t>
          </a:r>
          <a:r>
            <a:rPr lang="en-US" sz="3200" kern="1200" dirty="0" err="1" smtClean="0">
              <a:solidFill>
                <a:schemeClr val="bg1"/>
              </a:solidFill>
            </a:rPr>
            <a:t>gậy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224147" y="115730"/>
        <a:ext cx="1649276" cy="1099516"/>
      </dsp:txXfrm>
    </dsp:sp>
    <dsp:sp modelId="{903A7E59-DB21-405C-8C65-65FC866181F6}">
      <dsp:nvSpPr>
        <dsp:cNvPr id="0" name=""/>
        <dsp:cNvSpPr/>
      </dsp:nvSpPr>
      <dsp:spPr>
        <a:xfrm>
          <a:off x="6038350" y="115730"/>
          <a:ext cx="3684123" cy="1099516"/>
        </a:xfrm>
        <a:prstGeom prst="chevron">
          <a:avLst/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bg1"/>
              </a:solidFill>
            </a:rPr>
            <a:t>Muỗi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6588108" y="115730"/>
        <a:ext cx="2584607" cy="1099516"/>
      </dsp:txXfrm>
    </dsp:sp>
    <dsp:sp modelId="{1AD2C4D4-7FD4-43FD-B0B3-D9CE38A4CD54}">
      <dsp:nvSpPr>
        <dsp:cNvPr id="0" name=""/>
        <dsp:cNvSpPr/>
      </dsp:nvSpPr>
      <dsp:spPr>
        <a:xfrm>
          <a:off x="793125" y="1513309"/>
          <a:ext cx="3311797" cy="1324719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Giám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sát</a:t>
          </a:r>
          <a:r>
            <a:rPr lang="en-US" sz="3000" kern="1200" dirty="0" smtClean="0"/>
            <a:t>, </a:t>
          </a:r>
          <a:r>
            <a:rPr lang="en-US" sz="3000" kern="1200" dirty="0" err="1" smtClean="0"/>
            <a:t>quản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lý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nguồn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bệnh</a:t>
          </a:r>
          <a:endParaRPr lang="en-US" sz="3000" kern="1200" dirty="0"/>
        </a:p>
      </dsp:txBody>
      <dsp:txXfrm>
        <a:off x="1455485" y="1513309"/>
        <a:ext cx="1987078" cy="1324719"/>
      </dsp:txXfrm>
    </dsp:sp>
    <dsp:sp modelId="{34151D32-3C4E-430E-8406-80E5240EEC34}">
      <dsp:nvSpPr>
        <dsp:cNvPr id="0" name=""/>
        <dsp:cNvSpPr/>
      </dsp:nvSpPr>
      <dsp:spPr>
        <a:xfrm>
          <a:off x="3674389" y="1625910"/>
          <a:ext cx="2748792" cy="1099516"/>
        </a:xfrm>
        <a:prstGeom prst="chevron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Phát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sớm</a:t>
          </a:r>
          <a:endParaRPr lang="en-US" sz="3200" kern="1200" dirty="0"/>
        </a:p>
      </dsp:txBody>
      <dsp:txXfrm>
        <a:off x="4224147" y="1625910"/>
        <a:ext cx="1649276" cy="1099516"/>
      </dsp:txXfrm>
    </dsp:sp>
    <dsp:sp modelId="{CDD93039-9F37-473B-A3A9-8F8B58C279C4}">
      <dsp:nvSpPr>
        <dsp:cNvPr id="0" name=""/>
        <dsp:cNvSpPr/>
      </dsp:nvSpPr>
      <dsp:spPr>
        <a:xfrm>
          <a:off x="6038350" y="1625910"/>
          <a:ext cx="3524748" cy="1099516"/>
        </a:xfrm>
        <a:prstGeom prst="chevron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bg1"/>
              </a:solidFill>
            </a:rPr>
            <a:t>Cách</a:t>
          </a:r>
          <a:r>
            <a:rPr lang="en-US" sz="3200" kern="1200" dirty="0" smtClean="0">
              <a:solidFill>
                <a:schemeClr val="bg1"/>
              </a:solidFill>
            </a:rPr>
            <a:t> </a:t>
          </a:r>
          <a:r>
            <a:rPr lang="en-US" sz="3200" kern="1200" dirty="0" err="1" smtClean="0">
              <a:solidFill>
                <a:schemeClr val="bg1"/>
              </a:solidFill>
            </a:rPr>
            <a:t>ly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6588108" y="1625910"/>
        <a:ext cx="2425232" cy="1099516"/>
      </dsp:txXfrm>
    </dsp:sp>
    <dsp:sp modelId="{5D0C7CA3-BA55-4927-B3CD-3424C307314A}">
      <dsp:nvSpPr>
        <dsp:cNvPr id="0" name=""/>
        <dsp:cNvSpPr/>
      </dsp:nvSpPr>
      <dsp:spPr>
        <a:xfrm>
          <a:off x="793125" y="3023489"/>
          <a:ext cx="3311797" cy="1324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Vệ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sinh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môi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trường</a:t>
          </a:r>
          <a:endParaRPr lang="en-US" sz="3000" kern="1200" dirty="0"/>
        </a:p>
      </dsp:txBody>
      <dsp:txXfrm>
        <a:off x="1455485" y="3023489"/>
        <a:ext cx="1987078" cy="1324719"/>
      </dsp:txXfrm>
    </dsp:sp>
    <dsp:sp modelId="{2DB44CC1-1980-47EB-9C76-C8762683B098}">
      <dsp:nvSpPr>
        <dsp:cNvPr id="0" name=""/>
        <dsp:cNvSpPr/>
      </dsp:nvSpPr>
      <dsp:spPr>
        <a:xfrm>
          <a:off x="3674389" y="3136090"/>
          <a:ext cx="2748792" cy="1099516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Thu </a:t>
          </a:r>
          <a:r>
            <a:rPr lang="en-US" sz="3200" kern="1200" dirty="0" err="1" smtClean="0"/>
            <a:t>gom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phế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liệu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phế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thải</a:t>
          </a:r>
          <a:endParaRPr lang="en-US" sz="3200" kern="1200" dirty="0"/>
        </a:p>
      </dsp:txBody>
      <dsp:txXfrm>
        <a:off x="4224147" y="3136090"/>
        <a:ext cx="1649276" cy="1099516"/>
      </dsp:txXfrm>
    </dsp:sp>
    <dsp:sp modelId="{93882A1A-057A-4A02-89F3-6B1F468422A7}">
      <dsp:nvSpPr>
        <dsp:cNvPr id="0" name=""/>
        <dsp:cNvSpPr/>
      </dsp:nvSpPr>
      <dsp:spPr>
        <a:xfrm>
          <a:off x="6038350" y="3136090"/>
          <a:ext cx="3289177" cy="109951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Loại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bỏ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nơi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trú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ẩn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của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muỗi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bọ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gậy</a:t>
          </a:r>
          <a:endParaRPr lang="en-US" sz="3200" kern="1200" dirty="0"/>
        </a:p>
      </dsp:txBody>
      <dsp:txXfrm>
        <a:off x="6588108" y="3136090"/>
        <a:ext cx="2189661" cy="1099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ED73E-1327-4101-B02C-C30283144709}">
      <dsp:nvSpPr>
        <dsp:cNvPr id="0" name=""/>
        <dsp:cNvSpPr/>
      </dsp:nvSpPr>
      <dsp:spPr>
        <a:xfrm>
          <a:off x="0" y="0"/>
          <a:ext cx="10515600" cy="1394312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solidFill>
                <a:srgbClr val="FF0000"/>
              </a:solidFill>
            </a:rPr>
            <a:t>Diệt</a:t>
          </a:r>
          <a:r>
            <a:rPr lang="en-US" sz="4000" kern="1200" dirty="0" smtClean="0">
              <a:solidFill>
                <a:srgbClr val="FF0000"/>
              </a:solidFill>
            </a:rPr>
            <a:t> </a:t>
          </a:r>
          <a:r>
            <a:rPr lang="en-US" sz="4000" kern="1200" dirty="0" err="1" smtClean="0">
              <a:solidFill>
                <a:srgbClr val="FF0000"/>
              </a:solidFill>
            </a:rPr>
            <a:t>bọ</a:t>
          </a:r>
          <a:r>
            <a:rPr lang="en-US" sz="4000" kern="1200" dirty="0" smtClean="0">
              <a:solidFill>
                <a:srgbClr val="FF0000"/>
              </a:solidFill>
            </a:rPr>
            <a:t> </a:t>
          </a:r>
          <a:r>
            <a:rPr lang="en-US" sz="4000" kern="1200" dirty="0" err="1" smtClean="0">
              <a:solidFill>
                <a:srgbClr val="FF0000"/>
              </a:solidFill>
            </a:rPr>
            <a:t>gậy</a:t>
          </a:r>
          <a:r>
            <a:rPr lang="en-US" sz="4000" kern="1200" dirty="0" smtClean="0">
              <a:solidFill>
                <a:srgbClr val="FF0000"/>
              </a:solidFill>
            </a:rPr>
            <a:t> </a:t>
          </a:r>
          <a:r>
            <a:rPr lang="en-US" sz="4000" kern="1200" dirty="0" err="1" smtClean="0">
              <a:solidFill>
                <a:srgbClr val="FF0000"/>
              </a:solidFill>
            </a:rPr>
            <a:t>phòng</a:t>
          </a:r>
          <a:r>
            <a:rPr lang="en-US" sz="4000" kern="1200" dirty="0" smtClean="0">
              <a:solidFill>
                <a:srgbClr val="FF0000"/>
              </a:solidFill>
            </a:rPr>
            <a:t> </a:t>
          </a:r>
          <a:r>
            <a:rPr lang="en-US" sz="4000" kern="1200" dirty="0" err="1" smtClean="0">
              <a:solidFill>
                <a:srgbClr val="FF0000"/>
              </a:solidFill>
            </a:rPr>
            <a:t>chống</a:t>
          </a:r>
          <a:r>
            <a:rPr lang="en-US" sz="4000" kern="1200" dirty="0" smtClean="0">
              <a:solidFill>
                <a:srgbClr val="FF0000"/>
              </a:solidFill>
            </a:rPr>
            <a:t> SXH</a:t>
          </a:r>
          <a:endParaRPr lang="en-US" sz="4000" kern="1200" dirty="0">
            <a:solidFill>
              <a:srgbClr val="FF0000"/>
            </a:solidFill>
          </a:endParaRPr>
        </a:p>
      </dsp:txBody>
      <dsp:txXfrm>
        <a:off x="0" y="0"/>
        <a:ext cx="10515600" cy="1394312"/>
      </dsp:txXfrm>
    </dsp:sp>
    <dsp:sp modelId="{4F2836AF-E970-4687-B581-D60ADF231131}">
      <dsp:nvSpPr>
        <dsp:cNvPr id="0" name=""/>
        <dsp:cNvSpPr/>
      </dsp:nvSpPr>
      <dsp:spPr>
        <a:xfrm>
          <a:off x="5134" y="1394312"/>
          <a:ext cx="3501776" cy="29280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Ít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tốn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kém</a:t>
          </a:r>
          <a:endParaRPr lang="en-US" sz="3600" kern="1200" dirty="0"/>
        </a:p>
      </dsp:txBody>
      <dsp:txXfrm>
        <a:off x="5134" y="1394312"/>
        <a:ext cx="3501776" cy="2928056"/>
      </dsp:txXfrm>
    </dsp:sp>
    <dsp:sp modelId="{21D78968-AEF9-4EED-A6C0-DD00DDE41692}">
      <dsp:nvSpPr>
        <dsp:cNvPr id="0" name=""/>
        <dsp:cNvSpPr/>
      </dsp:nvSpPr>
      <dsp:spPr>
        <a:xfrm>
          <a:off x="3506911" y="1394312"/>
          <a:ext cx="3501776" cy="2928056"/>
        </a:xfrm>
        <a:prstGeom prst="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Hiệu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quả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cao</a:t>
          </a:r>
          <a:endParaRPr lang="en-US" sz="3600" kern="1200" dirty="0"/>
        </a:p>
      </dsp:txBody>
      <dsp:txXfrm>
        <a:off x="3506911" y="1394312"/>
        <a:ext cx="3501776" cy="2928056"/>
      </dsp:txXfrm>
    </dsp:sp>
    <dsp:sp modelId="{50EF09CC-3337-4E36-9E69-5394D53F5AE6}">
      <dsp:nvSpPr>
        <dsp:cNvPr id="0" name=""/>
        <dsp:cNvSpPr/>
      </dsp:nvSpPr>
      <dsp:spPr>
        <a:xfrm>
          <a:off x="7008688" y="1394312"/>
          <a:ext cx="3501776" cy="2928056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Mọi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người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đều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làm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được</a:t>
          </a:r>
          <a:endParaRPr lang="en-US" sz="3600" kern="1200" dirty="0"/>
        </a:p>
      </dsp:txBody>
      <dsp:txXfrm>
        <a:off x="7008688" y="1394312"/>
        <a:ext cx="3501776" cy="2928056"/>
      </dsp:txXfrm>
    </dsp:sp>
    <dsp:sp modelId="{DA0B65C3-2A4B-4B0A-86BF-982B03F5AA68}">
      <dsp:nvSpPr>
        <dsp:cNvPr id="0" name=""/>
        <dsp:cNvSpPr/>
      </dsp:nvSpPr>
      <dsp:spPr>
        <a:xfrm>
          <a:off x="0" y="4322368"/>
          <a:ext cx="10515600" cy="32533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6EA579-5453-447D-98C2-47A24A254427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3C0801-8166-4274-B71D-FB2DF5D42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244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B6D3866-F93D-4A7F-A957-CDD88E9E2ACF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356F61-648A-473D-89CE-3FA4F86493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606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A98003-843F-4F7C-868E-765B0E14CA07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21860" name="Rectangle 3"/>
          <p:cNvSpPr>
            <a:spLocks noGrp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087706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292051-018C-4E30-806D-2E83D2B7B520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AA35FC17-39C0-4253-93C7-11B03EC86232}" type="slidenum">
              <a:rPr lang="en-US" altLang="en-US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25</a:t>
            </a:fld>
            <a:endParaRPr lang="en-US" alt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4257726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>
          <a:xfrm>
            <a:off x="3970302" y="8829711"/>
            <a:ext cx="3038445" cy="465193"/>
          </a:xfrm>
          <a:prstGeom prst="rect">
            <a:avLst/>
          </a:prstGeom>
          <a:noFill/>
        </p:spPr>
        <p:txBody>
          <a:bodyPr lIns="93177" tIns="46589" rIns="93177" bIns="46589" anchor="b"/>
          <a:lstStyle/>
          <a:p>
            <a:pPr algn="r">
              <a:defRPr/>
            </a:pPr>
            <a:fld id="{68236038-05DE-4059-B51A-DA7F2DDFF26F}" type="slidenum">
              <a:rPr lang="en-US" sz="1200"/>
              <a:pPr algn="r">
                <a:defRPr/>
              </a:pPr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xmlns="" val="241767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2AB3F7-F8CF-4F39-83F5-229608BAED45}" type="slidenum">
              <a:rPr lang="en-US" altLang="en-US" smtClean="0">
                <a:solidFill>
                  <a:srgbClr val="000000"/>
                </a:solidFill>
              </a:rPr>
              <a:pPr/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99747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BC356F-EE8E-43B9-876B-02C954623966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E0D9D9D2-FCA3-4E34-B4F0-F3F98ABEBF16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685597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38C9E8-8A77-4C7B-BCF6-8C7EB0DB1030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198" y="4417099"/>
            <a:ext cx="5606006" cy="418225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984810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C598F4-175B-4FF1-88D8-EC00604D0ECF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068846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73CA3A-BD5C-4B03-AEC1-9C4BA90E2464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  <p:sp>
        <p:nvSpPr>
          <p:cNvPr id="156675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E934167A-F182-458B-B708-DAA9929D5115}" type="slidenum">
              <a:rPr lang="en-US" altLang="en-US" sz="1200"/>
              <a:pPr algn="r" eaLnBrk="1" hangingPunct="1"/>
              <a:t>37</a:t>
            </a:fld>
            <a:endParaRPr lang="en-US" altLang="en-US" sz="1200"/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3794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EB0052-8B9B-4B6B-BD25-3BC08E87CEAB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26901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8E6EAC-01FA-468D-9AB1-1BCE4CC89E54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  <p:sp>
        <p:nvSpPr>
          <p:cNvPr id="158723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7EF6690D-AF50-4591-A115-A64F5010AEF5}" type="slidenum">
              <a:rPr lang="en-US" altLang="en-US" sz="1200"/>
              <a:pPr algn="r" eaLnBrk="1" hangingPunct="1"/>
              <a:t>39</a:t>
            </a:fld>
            <a:endParaRPr lang="en-US" altLang="en-US" sz="1200"/>
          </a:p>
        </p:txBody>
      </p:sp>
      <p:sp>
        <p:nvSpPr>
          <p:cNvPr id="158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8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768179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250219-7FF8-466B-A9BC-35BF80A3F55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0C0AF293-BF9A-4AD4-8E99-EF8C73815E80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98398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hape 270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62" tIns="93162" rIns="93162" bIns="93162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883" name="Shape 27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xmlns="" val="4253298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76779C-1B65-4F19-9B3D-CA7203DBD6A1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  <p:sp>
        <p:nvSpPr>
          <p:cNvPr id="160771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7565D18A-4759-49D9-BCEA-EBE5D4B7D5DD}" type="slidenum">
              <a:rPr lang="en-US" altLang="en-US" sz="1200"/>
              <a:pPr algn="r" eaLnBrk="1" hangingPunct="1"/>
              <a:t>41</a:t>
            </a:fld>
            <a:endParaRPr lang="en-US" altLang="en-US" sz="1200"/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450118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B082C0-A0E4-44C9-AEF8-EA548BC53C4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61795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49383323-E5AB-41D7-A428-D6DD30208DC4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161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17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50458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C3F7FEBF-1646-4A04-A6E9-9CFEE3E65A6A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62820" name="Rectangle 3"/>
          <p:cNvSpPr>
            <a:spLocks noGrp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188178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ADE38593-20E4-4D40-B269-1CF8FB10127B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63844" name="Rectangle 3"/>
          <p:cNvSpPr>
            <a:spLocks noGrp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4139815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2A35E5-D60F-4599-8F12-6368EFECA2DA}" type="slidenum">
              <a:rPr lang="en-US" altLang="en-US" smtClean="0"/>
              <a:pPr/>
              <a:t>52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744496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DD2A7122-318C-45E1-AF74-08EE98691889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65892" name="Rectangle 3"/>
          <p:cNvSpPr>
            <a:spLocks noGrp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47680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378C7D-0C5B-4371-A585-24111117617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25955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6498C9E4-C92B-4131-90A5-DDDCBF01F287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8765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6C34D0-4D8E-48C3-9643-96A65107DC86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26585CB1-243D-4161-BF34-9A095DC7A28F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24319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F8E22B-C8ED-4CA9-B348-A599C93F4353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BBABEE21-2DCB-4B7D-8159-E7BBCE427D47}" type="slidenum">
              <a:rPr lang="en-US" altLang="en-US" sz="1200">
                <a:cs typeface="Arial" pitchFamily="34" charset="0"/>
              </a:rPr>
              <a:pPr algn="r" eaLnBrk="1" hangingPunct="1"/>
              <a:t>17</a:t>
            </a:fld>
            <a:endParaRPr lang="en-US" altLang="en-US" sz="1200">
              <a:cs typeface="Arial" pitchFamily="34" charset="0"/>
            </a:endParaRPr>
          </a:p>
        </p:txBody>
      </p:sp>
      <p:sp>
        <p:nvSpPr>
          <p:cNvPr id="128004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22EC0165-CDB5-4F93-8307-873028857997}" type="slidenum">
              <a:rPr lang="en-US" altLang="en-US" sz="1200">
                <a:cs typeface="Arial" pitchFamily="34" charset="0"/>
              </a:rPr>
              <a:pPr algn="r" eaLnBrk="1" hangingPunct="1"/>
              <a:t>17</a:t>
            </a:fld>
            <a:endParaRPr lang="en-US" altLang="en-US" sz="1200">
              <a:cs typeface="Arial" pitchFamily="34" charset="0"/>
            </a:endParaRPr>
          </a:p>
        </p:txBody>
      </p:sp>
      <p:sp>
        <p:nvSpPr>
          <p:cNvPr id="128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545" y="4414108"/>
            <a:ext cx="5609312" cy="418525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62393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6D5274-E418-4EF6-915D-FE6E8A149FC8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FDE30BD2-677F-40AF-8120-E0B9EBE80D1D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84424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BE3BCF-03D5-4B64-86FC-9612510E186D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7201E6F2-6941-4772-9318-4412AAFDD36F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136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6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24120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C169D6-D302-4991-8A1B-67B8A7E62CBE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970302" y="8829711"/>
            <a:ext cx="3038445" cy="4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F39486E2-FFB1-4C18-901D-4D37BACF1334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404887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2376FF-6CF5-4404-91EC-489637FAB9CF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34529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450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961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5511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66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856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2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3526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74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861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48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7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108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466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17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32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741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401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754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964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625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40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283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191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529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503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60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291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805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884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166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098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99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47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B7E897-CB3F-47BD-8194-2823CA5FE1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989086-A4F2-43EC-9732-6F58E9580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4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80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infographics.vn/y-te-cong-dong-7/trang-1.Vn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3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849" y="1899479"/>
            <a:ext cx="11020301" cy="2238704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HUẤN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CHỐNG DỊCH</a:t>
            </a:r>
            <a:b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TRƯỜNG HỌC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"/>
            <a:ext cx="12192000" cy="1138816"/>
          </a:xfrm>
          <a:solidFill>
            <a:srgbClr val="FFFF00"/>
          </a:solidFill>
          <a:ln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Y TẾ HÀ NỘI</a:t>
            </a:r>
          </a:p>
          <a:p>
            <a:pPr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KIỂM SOÁT BỆNH TẬT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0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657349"/>
            <a:ext cx="22446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1658600" cy="54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0627" y="184666"/>
            <a:ext cx="11593271" cy="80593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en-US" sz="3200" b="1" dirty="0" smtClean="0">
                <a:solidFill>
                  <a:srgbClr val="FFFF00"/>
                </a:solidFill>
                <a:cs typeface="Calibri" pitchFamily="34" charset="0"/>
              </a:rPr>
              <a:t>Tình hình bệnh SXHD tại Hà Nội đến ngày </a:t>
            </a:r>
            <a:r>
              <a:rPr lang="en-US" altLang="en-US" sz="3200" b="1" dirty="0" smtClean="0">
                <a:solidFill>
                  <a:srgbClr val="FFFF00"/>
                </a:solidFill>
                <a:cs typeface="Calibri" pitchFamily="34" charset="0"/>
              </a:rPr>
              <a:t>10</a:t>
            </a:r>
            <a:r>
              <a:rPr lang="vi-VN" altLang="en-US" sz="3200" b="1" dirty="0" smtClean="0">
                <a:solidFill>
                  <a:srgbClr val="FFFF00"/>
                </a:solidFill>
                <a:cs typeface="Calibri" pitchFamily="34" charset="0"/>
              </a:rPr>
              <a:t>/</a:t>
            </a:r>
            <a:r>
              <a:rPr lang="en-US" altLang="en-US" sz="3200" b="1" dirty="0" smtClean="0">
                <a:solidFill>
                  <a:srgbClr val="FFFF00"/>
                </a:solidFill>
                <a:cs typeface="Calibri" pitchFamily="34" charset="0"/>
              </a:rPr>
              <a:t>10</a:t>
            </a:r>
            <a:r>
              <a:rPr lang="vi-VN" altLang="en-US" sz="3200" b="1" dirty="0" smtClean="0">
                <a:solidFill>
                  <a:srgbClr val="FFFF00"/>
                </a:solidFill>
                <a:cs typeface="Calibri" pitchFamily="34" charset="0"/>
              </a:rPr>
              <a:t>/2020</a:t>
            </a:r>
            <a:r>
              <a:rPr lang="en-US" altLang="en-US" sz="3200" b="1" dirty="0" smtClean="0">
                <a:solidFill>
                  <a:srgbClr val="FFFF00"/>
                </a:solidFill>
                <a:cs typeface="Calibri" pitchFamily="34" charset="0"/>
              </a:rPr>
              <a:t> (</a:t>
            </a:r>
            <a:r>
              <a:rPr lang="en-US" altLang="en-US" sz="3200" b="1" dirty="0" err="1" smtClean="0">
                <a:solidFill>
                  <a:srgbClr val="FFFF00"/>
                </a:solidFill>
                <a:cs typeface="Calibri" pitchFamily="34" charset="0"/>
              </a:rPr>
              <a:t>tuần</a:t>
            </a:r>
            <a:r>
              <a:rPr lang="en-US" altLang="en-US" sz="3200" b="1" dirty="0" smtClean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cs typeface="Calibri" pitchFamily="34" charset="0"/>
              </a:rPr>
              <a:t>thứ</a:t>
            </a:r>
            <a:r>
              <a:rPr lang="en-US" altLang="en-US" sz="3200" b="1" dirty="0" smtClean="0">
                <a:solidFill>
                  <a:srgbClr val="FFFF00"/>
                </a:solidFill>
                <a:cs typeface="Calibri" pitchFamily="34" charset="0"/>
              </a:rPr>
              <a:t> 41)</a:t>
            </a:r>
            <a:endParaRPr lang="en-US" altLang="en-US" sz="3200" dirty="0" smtClean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7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715"/>
                    </a14:imgEffect>
                    <a14:imgEffect>
                      <a14:saturation sat="69000"/>
                    </a14:imgEffect>
                    <a14:imgEffect>
                      <a14:brightnessContrast bright="-6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890" y="586685"/>
            <a:ext cx="11729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HƯỚNG DẪN SỬ DỤNG HÓA CHẤT CÓ CHỨA CLO HOẠT TÍNH</a:t>
            </a:r>
            <a:endParaRPr lang="en-US" sz="3400" b="1" dirty="0"/>
          </a:p>
        </p:txBody>
      </p:sp>
      <p:sp>
        <p:nvSpPr>
          <p:cNvPr id="6" name="Rectangle 5"/>
          <p:cNvSpPr/>
          <p:nvPr/>
        </p:nvSpPr>
        <p:spPr>
          <a:xfrm>
            <a:off x="308346" y="1655970"/>
            <a:ext cx="11883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thức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46272" y="2626951"/>
            <a:ext cx="2503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(</a:t>
            </a:r>
            <a:r>
              <a:rPr lang="en-US" sz="2800" dirty="0" err="1" smtClean="0"/>
              <a:t>gam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489297" y="2761930"/>
            <a:ext cx="67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238228" y="2110700"/>
            <a:ext cx="4528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Nồng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clo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dung </a:t>
            </a:r>
            <a:r>
              <a:rPr lang="en-US" sz="2800" dirty="0" err="1" smtClean="0"/>
              <a:t>dịch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pha</a:t>
            </a:r>
            <a:r>
              <a:rPr lang="en-US" sz="2800" dirty="0" smtClean="0"/>
              <a:t> (%) x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7914" y="3104005"/>
            <a:ext cx="4158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Hàm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clo</a:t>
            </a:r>
            <a:r>
              <a:rPr lang="en-US" sz="2800" dirty="0" smtClean="0"/>
              <a:t>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(%)</a:t>
            </a:r>
            <a:r>
              <a:rPr lang="en-US" sz="2800" baseline="30000" dirty="0" smtClean="0"/>
              <a:t>*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920857" y="2725212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269197" y="2734836"/>
            <a:ext cx="134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1000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142029" y="3023540"/>
            <a:ext cx="46155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57426"/>
            <a:ext cx="12169263" cy="2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4">
            <a:extLst/>
          </p:cNvPr>
          <p:cNvSpPr>
            <a:spLocks noGrp="1"/>
          </p:cNvSpPr>
          <p:nvPr>
            <p:ph idx="1"/>
          </p:nvPr>
        </p:nvSpPr>
        <p:spPr>
          <a:xfrm>
            <a:off x="838200" y="1951042"/>
            <a:ext cx="10515600" cy="3030537"/>
          </a:xfr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TRƯỜNG KHÔNG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CÁN BỘ Y </a:t>
            </a:r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TẾ?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trấn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</p:spPr>
        <p:txBody>
          <a:bodyPr/>
          <a:lstStyle/>
          <a:p>
            <a:r>
              <a:rPr lang="en-US" altLang="en-US" b="1" u="sng" smtClean="0"/>
              <a:t>Tóm lại: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1185863" y="1208088"/>
            <a:ext cx="10515600" cy="485616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mtClean="0">
                <a:solidFill>
                  <a:srgbClr val="FF0000"/>
                </a:solidFill>
              </a:rPr>
              <a:t>Bệnh do VR Corona (COVID-19) gây ra.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 Bệnh không có thuốc điều trị đặc hiệu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Chưa có vacxin phòng bệnh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Khi có các DH : Ho , sốt, mệt mỏi, khó thở… báo ngay cho gia đình, nhà trường, cán bộ y tế để xử lý kịp thời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Đảm bảo vệ sinh cá nhân , thường xuyên rửa tay với xà phòng.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Sử dụng khẩu trang đúng cách.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Thực hiện khử khuẩn hàng ngày.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VS nơi ở, học tập: Mở cửa, đảm bảo thông khí.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 Chủ động giám sát, phát hiện và báo cáo y tế địa phương khi có trường hợp nghi ngờ.</a:t>
            </a:r>
          </a:p>
          <a:p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32029"/>
            <a:ext cx="10515600" cy="1325563"/>
          </a:xfrm>
        </p:spPr>
        <p:txBody>
          <a:bodyPr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CẢM ƠN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00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54"/>
          <p:cNvSpPr txBox="1">
            <a:spLocks noChangeArrowheads="1"/>
          </p:cNvSpPr>
          <p:nvPr/>
        </p:nvSpPr>
        <p:spPr bwMode="auto">
          <a:xfrm>
            <a:off x="599016" y="232689"/>
            <a:ext cx="11349567" cy="50010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68569" tIns="34275" rIns="68569" bIns="34275">
            <a:spAutoFit/>
          </a:bodyPr>
          <a:lstStyle/>
          <a:p>
            <a:pPr algn="ctr" eaLnBrk="1" hangingPunct="1"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HÀ NỘI – TUẦN 40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9016" y="820486"/>
            <a:ext cx="11116734" cy="3069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Trong tuần: 161 mắc, 0 tử vong; tăng 13 trường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hợp.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QH ghi nhận nhiều bệnh nhân: Đông Anh (34); Đống Đa (9); Tây Hồ (8); Quốc Oai (8); Mê Linh (8); Phú Xuyên (8).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XP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ghi nhận nhiều bệnh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nhân: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Dục Tú - Đông Anh (14); Vân Từ - Phú Xuyên (6); Bưởi - Tây Hồ (4). </a:t>
            </a:r>
          </a:p>
        </p:txBody>
      </p:sp>
    </p:spTree>
    <p:extLst>
      <p:ext uri="{BB962C8B-B14F-4D97-AF65-F5344CB8AC3E}">
        <p14:creationId xmlns:p14="http://schemas.microsoft.com/office/powerpoint/2010/main" xmlns="" val="84599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ĐỊNH, DỰ BÁO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496291"/>
          <a:ext cx="10515600" cy="404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91294"/>
            <a:ext cx="12192000" cy="1330037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II. MỘT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ĐẶC ĐIỂM CHỦ YẾU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 BỆNH SỐT XUẤT HUYẾT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86888"/>
            <a:ext cx="12192000" cy="11044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endParaRPr lang="en-US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0" name="Picture 2" descr="SỐT XUẤT HUYẾT có lây không? Giải pháp kiểm soát bệnh hiệu quả là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229103"/>
            <a:ext cx="547052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ốt xuất huyết ở trẻ em - Biến chứng nguy hiểm nếu phát hiện muộn | Bệnh  viện Hoàn Mỹ Đà Nẵ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7" y="3275688"/>
            <a:ext cx="4573588" cy="33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304800"/>
            <a:ext cx="11480800" cy="914400"/>
          </a:xfrm>
          <a:solidFill>
            <a:srgbClr val="0000FF"/>
          </a:solidFill>
        </p:spPr>
        <p:txBody>
          <a:bodyPr/>
          <a:lstStyle/>
          <a:p>
            <a:pPr algn="l" eaLnBrk="1" hangingPunct="1"/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8000" y="1143000"/>
            <a:ext cx="11176000" cy="3200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.VnArial" pitchFamily="34" charset="0"/>
              </a:rPr>
              <a:t> 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b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ệnh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 r</a:t>
            </a:r>
            <a:r>
              <a:rPr lang="vi-VN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do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muỗi </a:t>
            </a:r>
            <a:r>
              <a:rPr 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ext Placeholder 4"/>
          <p:cNvPicPr>
            <a:picLocks noGrp="1" noChangeAspect="1"/>
          </p:cNvPicPr>
          <p:nvPr>
            <p:ph type="body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03587"/>
            <a:ext cx="7010400" cy="3554413"/>
          </a:xfr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908800" y="4419600"/>
          <a:ext cx="5283200" cy="2438400"/>
        </p:xfrm>
        <a:graphic>
          <a:graphicData uri="http://schemas.openxmlformats.org/presentationml/2006/ole">
            <p:oleObj spid="_x0000_s1079" name="Photo Editor Photo" r:id="rId5" imgW="3296110" imgH="24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title"/>
          </p:nvPr>
        </p:nvSpPr>
        <p:spPr>
          <a:xfrm>
            <a:off x="0" y="82549"/>
            <a:ext cx="5905500" cy="1117601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NHÂN GÂY BỆNH</a:t>
            </a:r>
          </a:p>
        </p:txBody>
      </p:sp>
      <p:sp>
        <p:nvSpPr>
          <p:cNvPr id="35843" name="Content Placeholder 3"/>
          <p:cNvSpPr>
            <a:spLocks noGrp="1"/>
          </p:cNvSpPr>
          <p:nvPr>
            <p:ph idx="1"/>
          </p:nvPr>
        </p:nvSpPr>
        <p:spPr>
          <a:xfrm>
            <a:off x="333375" y="1393031"/>
            <a:ext cx="5772150" cy="4351338"/>
          </a:xfrm>
        </p:spPr>
        <p:txBody>
          <a:bodyPr>
            <a:normAutofit/>
          </a:bodyPr>
          <a:lstStyle/>
          <a:p>
            <a:pPr algn="just" eaLnBrk="1" hangingPunct="1">
              <a:buClr>
                <a:schemeClr val="tx1"/>
              </a:buClr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Virus Dengue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2" algn="just" eaLnBrk="1" hangingPunct="1">
              <a:buClr>
                <a:schemeClr val="tx1"/>
              </a:buClr>
              <a:buFontTx/>
              <a:buNone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Aedes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aegypti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algn="just" eaLnBrk="1" hangingPunct="1">
              <a:buClr>
                <a:schemeClr val="tx1"/>
              </a:buClr>
              <a:buFontTx/>
              <a:buNone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Aedes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albopictus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>
                <a:schemeClr val="tx1"/>
              </a:buClr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Virus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ác giai đoạn tiến triển của sốt xuất huyết - Bệnh học 4 p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550" y="82549"/>
            <a:ext cx="6096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0"/>
            <a:ext cx="11176000" cy="7620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CỦA NGƯỜI NGHI SXHD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11379200" cy="2438400"/>
          </a:xfrm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 cao, đột ngột liên tục ≥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 đầu dữ dội (thường ở vùng trán)</a:t>
            </a:r>
          </a:p>
          <a:p>
            <a:pPr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 hốc mắt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các khớp</a:t>
            </a:r>
          </a:p>
          <a:p>
            <a:pPr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ban</a:t>
            </a:r>
          </a:p>
        </p:txBody>
      </p:sp>
      <p:pic>
        <p:nvPicPr>
          <p:cNvPr id="39940" name="Picture 6" descr="C:\Users\kim duyen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660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C:\Users\kim duyen\Desktop\105516_sot-xuat-huy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8326" y="2762250"/>
            <a:ext cx="5453673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212725" y="304800"/>
            <a:ext cx="115633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huyết: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Chấm, mảng xuất huyết; Chảy máu lợi, chảy máu cam, nôn ra máu, ỉa phân đen, kinh nguyệt sớm hoặc nhiều.</a:t>
            </a:r>
          </a:p>
        </p:txBody>
      </p:sp>
      <p:pic>
        <p:nvPicPr>
          <p:cNvPr id="40963" name="Picture 6" descr="C:\Users\kim duyen\Desktop\chay_mai_niem_mac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599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C:\Users\kim duyen\Desktop\dau_hieu_sot_xuat_huy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4400" y="2133600"/>
            <a:ext cx="6197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2192000" cy="9906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600273970"/>
              </p:ext>
            </p:extLst>
          </p:nvPr>
        </p:nvGraphicFramePr>
        <p:xfrm>
          <a:off x="508000" y="1143000"/>
          <a:ext cx="11684000" cy="544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304800"/>
            <a:ext cx="10972800" cy="838200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  <a:defRPr/>
            </a:pPr>
            <a:r>
              <a:rPr lang="en-US" altLang="en-US" sz="4000" dirty="0" err="1" smtClean="0">
                <a:latin typeface="+mn-lt"/>
              </a:rPr>
              <a:t>Bệnh</a:t>
            </a:r>
            <a:r>
              <a:rPr lang="en-US" altLang="en-US" sz="4000" dirty="0" smtClean="0">
                <a:latin typeface="+mn-lt"/>
              </a:rPr>
              <a:t> </a:t>
            </a:r>
            <a:r>
              <a:rPr lang="en-US" altLang="en-US" sz="4000" dirty="0" err="1" smtClean="0">
                <a:latin typeface="+mn-lt"/>
              </a:rPr>
              <a:t>có</a:t>
            </a:r>
            <a:r>
              <a:rPr lang="en-US" altLang="en-US" sz="4000" dirty="0" smtClean="0">
                <a:latin typeface="+mn-lt"/>
              </a:rPr>
              <a:t> </a:t>
            </a:r>
            <a:r>
              <a:rPr lang="en-US" altLang="en-US" sz="4000" dirty="0" err="1" smtClean="0">
                <a:latin typeface="+mn-lt"/>
              </a:rPr>
              <a:t>thể</a:t>
            </a:r>
            <a:r>
              <a:rPr lang="en-US" altLang="en-US" sz="4000" dirty="0" smtClean="0">
                <a:latin typeface="+mn-lt"/>
              </a:rPr>
              <a:t> </a:t>
            </a:r>
            <a:r>
              <a:rPr lang="en-US" altLang="en-US" sz="4000" dirty="0" err="1" smtClean="0">
                <a:latin typeface="+mn-lt"/>
              </a:rPr>
              <a:t>tử</a:t>
            </a:r>
            <a:r>
              <a:rPr lang="en-US" altLang="en-US" sz="4000" dirty="0" smtClean="0">
                <a:latin typeface="+mn-lt"/>
              </a:rPr>
              <a:t> </a:t>
            </a:r>
            <a:r>
              <a:rPr lang="en-US" altLang="en-US" sz="4000" dirty="0" err="1" smtClean="0">
                <a:latin typeface="+mn-lt"/>
              </a:rPr>
              <a:t>vong</a:t>
            </a:r>
            <a:r>
              <a:rPr lang="en-US" altLang="en-US" sz="4000" dirty="0" smtClean="0">
                <a:latin typeface="+mn-lt"/>
              </a:rPr>
              <a:t> </a:t>
            </a:r>
            <a:r>
              <a:rPr lang="en-US" altLang="en-US" sz="4000" dirty="0" err="1" smtClean="0">
                <a:latin typeface="+mn-lt"/>
              </a:rPr>
              <a:t>không</a:t>
            </a:r>
            <a:r>
              <a:rPr lang="en-US" altLang="en-US" sz="4000" dirty="0" smtClean="0">
                <a:latin typeface="+mn-lt"/>
              </a:rPr>
              <a:t>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648200"/>
            <a:ext cx="10972800" cy="1143000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3600" dirty="0" smtClean="0">
                <a:latin typeface="Times New Roman" pitchFamily="18" charset="0"/>
              </a:rPr>
              <a:t>	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Bệnh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chưa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vắc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xin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phòng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bệnh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1295400"/>
            <a:ext cx="1117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chẩn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endParaRPr lang="en-US" altLang="en-US" sz="4000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1200" y="3200400"/>
            <a:ext cx="1097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altLang="en-US" sz="4000"/>
              <a:t>Bệnh SXHD có vắc xin phòng bệnh không?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221" y="96007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rPr>
              <a:t>NỘI DUNG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2043" y="1313359"/>
            <a:ext cx="1026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 smtClean="0">
                <a:cs typeface="Times New Roman" pitchFamily="18" charset="0"/>
              </a:rPr>
              <a:t>Hướng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dẫn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phòng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chống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bệnh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sốt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xuất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huyết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trong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trường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học</a:t>
            </a:r>
            <a:endParaRPr lang="en-US" sz="3200" dirty="0" smtClean="0"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 smtClean="0">
                <a:cs typeface="Times New Roman" pitchFamily="18" charset="0"/>
              </a:rPr>
              <a:t>Hướng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dẫn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phòng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chống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bệnh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Covid</a:t>
            </a:r>
            <a:r>
              <a:rPr lang="en-US" sz="3200" dirty="0" smtClean="0">
                <a:cs typeface="Times New Roman" pitchFamily="18" charset="0"/>
              </a:rPr>
              <a:t> – 19 </a:t>
            </a:r>
            <a:r>
              <a:rPr lang="en-US" sz="3200" dirty="0" err="1" smtClean="0">
                <a:cs typeface="Times New Roman" pitchFamily="18" charset="0"/>
              </a:rPr>
              <a:t>trong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trường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en-US" sz="3200" dirty="0" err="1" smtClean="0">
                <a:cs typeface="Times New Roman" pitchFamily="18" charset="0"/>
              </a:rPr>
              <a:t>học</a:t>
            </a:r>
            <a:endParaRPr lang="en-US" sz="32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1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609600"/>
            <a:ext cx="1117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sớm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endParaRPr lang="en-US" altLang="en-US" sz="4000" b="1" i="1" kern="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Nghi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sốt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xuất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huyết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cách</a:t>
            </a:r>
            <a:r>
              <a:rPr lang="en-US" altLang="en-US" sz="4000" b="1" i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000" b="1" i="1" kern="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ly</a:t>
            </a:r>
            <a:endParaRPr lang="en-US" altLang="en-US" sz="4000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03200" y="762000"/>
            <a:ext cx="1198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60000"/>
              </a:spcBef>
              <a:tabLst>
                <a:tab pos="457200" algn="l"/>
              </a:tabLs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	</a:t>
            </a:r>
            <a:r>
              <a:rPr lang="pt-BR" sz="3200" dirty="0">
                <a:latin typeface="Times New Roman" pitchFamily="18" charset="0"/>
              </a:rPr>
              <a:t>Quá trình dịch: Sự kết hợp 3 yếu tố: nguồn bệnh, đường lây truyền và khối cảm thụ </a:t>
            </a:r>
          </a:p>
          <a:p>
            <a:pPr>
              <a:spcBef>
                <a:spcPct val="60000"/>
              </a:spcBef>
              <a:tabLst>
                <a:tab pos="457200" algn="l"/>
              </a:tabLst>
              <a:defRPr/>
            </a:pPr>
            <a:endParaRPr lang="pt-BR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60000"/>
              </a:spcBef>
              <a:tabLst>
                <a:tab pos="457200" algn="l"/>
              </a:tabLst>
              <a:defRPr/>
            </a:pPr>
            <a:endParaRPr lang="pt-BR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60000"/>
              </a:spcBef>
              <a:tabLst>
                <a:tab pos="457200" algn="l"/>
              </a:tabLst>
              <a:defRPr/>
            </a:pPr>
            <a:endParaRPr lang="pt-BR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60000"/>
              </a:spcBef>
              <a:tabLst>
                <a:tab pos="457200" algn="l"/>
              </a:tabLst>
              <a:defRPr/>
            </a:pPr>
            <a:endParaRPr lang="pt-BR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0"/>
            <a:ext cx="12192000" cy="681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spcBef>
                <a:spcPct val="60000"/>
              </a:spcBef>
            </a:pPr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</a:rPr>
              <a:t>Quá </a:t>
            </a: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</a:rPr>
              <a:t>trình lây truyền dịch SXH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4470400" y="2438400"/>
            <a:ext cx="4470400" cy="5334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ĐƯỜNG LÂY TRUYỀN</a:t>
            </a: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9144000" y="1752600"/>
            <a:ext cx="3048000" cy="1752600"/>
          </a:xfrm>
          <a:prstGeom prst="ellipse">
            <a:avLst/>
          </a:prstGeom>
          <a:solidFill>
            <a:srgbClr val="EC4ECE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KHỐI CẢM THỤ</a:t>
            </a: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304800" y="1905000"/>
            <a:ext cx="3251200" cy="1600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NGUỒN BỆNH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4038600"/>
            <a:ext cx="41656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>
                <a:latin typeface="Times New Roman" pitchFamily="18" charset="0"/>
              </a:rPr>
              <a:t> Người bệnh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73600" y="3810000"/>
            <a:ext cx="4470400" cy="1219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009900"/>
                </a:solidFill>
                <a:latin typeface="Times New Roman" pitchFamily="18" charset="0"/>
              </a:rPr>
              <a:t>Đường máu</a:t>
            </a:r>
          </a:p>
          <a:p>
            <a:r>
              <a:rPr lang="en-US" sz="2800">
                <a:solidFill>
                  <a:srgbClr val="009900"/>
                </a:solidFill>
                <a:latin typeface="Times New Roman" pitchFamily="18" charset="0"/>
              </a:rPr>
              <a:t>(Côn trùng trung gian</a:t>
            </a:r>
          </a:p>
          <a:p>
            <a:r>
              <a:rPr lang="en-US" sz="2800">
                <a:solidFill>
                  <a:srgbClr val="009900"/>
                </a:solidFill>
                <a:latin typeface="Times New Roman" pitchFamily="18" charset="0"/>
              </a:rPr>
              <a:t>truyền bệnh: Muỗi)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9448800" y="4038600"/>
            <a:ext cx="27432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Người lành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(Tuổi, giới, MD)</a:t>
            </a:r>
          </a:p>
        </p:txBody>
      </p:sp>
      <p:sp>
        <p:nvSpPr>
          <p:cNvPr id="10" name="Up Arrow 9"/>
          <p:cNvSpPr/>
          <p:nvPr/>
        </p:nvSpPr>
        <p:spPr>
          <a:xfrm>
            <a:off x="1828800" y="3581400"/>
            <a:ext cx="2032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10566400" y="3505200"/>
            <a:ext cx="3048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12" name="Rectangle 3"/>
          <p:cNvSpPr>
            <a:spLocks noChangeArrowheads="1"/>
          </p:cNvSpPr>
          <p:nvPr/>
        </p:nvSpPr>
        <p:spPr bwMode="auto">
          <a:xfrm>
            <a:off x="0" y="5638800"/>
            <a:ext cx="12192000" cy="11699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spcBef>
                <a:spcPct val="60000"/>
              </a:spcBef>
            </a:pPr>
            <a:r>
              <a:rPr lang="pt-BR" sz="3200">
                <a:latin typeface="Times New Roman" pitchFamily="18" charset="0"/>
              </a:rPr>
              <a:t>Phòng chống và dập dịch:  </a:t>
            </a:r>
            <a:r>
              <a:rPr lang="pt-BR" sz="3200">
                <a:solidFill>
                  <a:srgbClr val="FF0000"/>
                </a:solidFill>
                <a:latin typeface="Times New Roman" pitchFamily="18" charset="0"/>
              </a:rPr>
              <a:t>Chặt đứt </a:t>
            </a:r>
            <a:r>
              <a:rPr lang="pt-BR" sz="3200">
                <a:latin typeface="Times New Roman" pitchFamily="18" charset="0"/>
              </a:rPr>
              <a:t>các mắt xích của quá trình lây truyền dịch</a:t>
            </a:r>
            <a:endParaRPr lang="pt-BR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13" name="Line 8"/>
          <p:cNvSpPr>
            <a:spLocks noChangeShapeType="1"/>
          </p:cNvSpPr>
          <p:nvPr/>
        </p:nvSpPr>
        <p:spPr bwMode="auto">
          <a:xfrm flipH="1" flipV="1">
            <a:off x="3251200" y="5181600"/>
            <a:ext cx="233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4" name="Line 8"/>
          <p:cNvSpPr>
            <a:spLocks noChangeShapeType="1"/>
          </p:cNvSpPr>
          <p:nvPr/>
        </p:nvSpPr>
        <p:spPr bwMode="auto">
          <a:xfrm flipV="1">
            <a:off x="5791200" y="51054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5" name="Line 8"/>
          <p:cNvSpPr>
            <a:spLocks noChangeShapeType="1"/>
          </p:cNvSpPr>
          <p:nvPr/>
        </p:nvSpPr>
        <p:spPr bwMode="auto">
          <a:xfrm flipV="1">
            <a:off x="6096000" y="5181600"/>
            <a:ext cx="3352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94400" cy="838200"/>
          </a:xfrm>
          <a:solidFill>
            <a:srgbClr val="FFFF00"/>
          </a:solidFill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</a:rPr>
              <a:t>Tác nhân gây bệnh?</a:t>
            </a:r>
            <a:endParaRPr lang="en-US" sz="3200" b="1" smtClean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5486400" cy="1676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Vi r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út</a:t>
            </a:r>
            <a:endParaRPr lang="en-US" sz="32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en-US" sz="3200" smtClean="0"/>
              <a:t>Virus sốt xuất huyết Dengue</a:t>
            </a:r>
            <a:endParaRPr lang="en-US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uỗi </a:t>
            </a:r>
            <a:r>
              <a:rPr lang="en-US" sz="32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endParaRPr lang="en-US" sz="3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00" y="1752600"/>
            <a:ext cx="44704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3600" y="4191005"/>
            <a:ext cx="49784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299200" y="0"/>
            <a:ext cx="5892800" cy="838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Côn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trùng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trung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gian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truyền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bệnh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?</a:t>
            </a:r>
            <a:endParaRPr lang="en-US" sz="3200" b="1" kern="0" dirty="0">
              <a:solidFill>
                <a:srgbClr val="FF0000"/>
              </a:solidFill>
              <a:latin typeface=".VnArial" pitchFamily="34" charset="0"/>
              <a:ea typeface="+mj-ea"/>
              <a:cs typeface="+mj-cs"/>
            </a:endParaRPr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>
            <a:off x="9808634" y="1371600"/>
            <a:ext cx="156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Aedes.Aegypti</a:t>
            </a:r>
          </a:p>
        </p:txBody>
      </p:sp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4368800" y="6248400"/>
            <a:ext cx="1845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Aedes.Albopictus</a:t>
            </a:r>
          </a:p>
        </p:txBody>
      </p:sp>
      <p:pic>
        <p:nvPicPr>
          <p:cNvPr id="52234" name="Picture 2" descr="Káº¿t quáº£ hÃ¬nh áº£nh cho hÃ¬nh áº£nh virus sá»t xuáº¥t huyáº¿t deng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124200"/>
            <a:ext cx="3759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-152400"/>
            <a:ext cx="7962900" cy="838200"/>
          </a:xfrm>
          <a:noFill/>
        </p:spPr>
        <p:txBody>
          <a:bodyPr/>
          <a:lstStyle/>
          <a:p>
            <a:pPr eaLnBrk="1" hangingPunct="1"/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3400" b="1" dirty="0" smtClean="0">
                <a:latin typeface="Times New Roman" pitchFamily="18" charset="0"/>
                <a:cs typeface="Times New Roman" pitchFamily="18" charset="0"/>
              </a:rPr>
              <a:t> SXH</a:t>
            </a:r>
          </a:p>
        </p:txBody>
      </p:sp>
      <p:pic>
        <p:nvPicPr>
          <p:cNvPr id="20483" name="Picture 3" descr="!vongdo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>
          <a:xfrm>
            <a:off x="2032000" y="1143000"/>
            <a:ext cx="7481358" cy="5105400"/>
          </a:xfrm>
          <a:noFill/>
        </p:spPr>
      </p:pic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4470400" y="2895605"/>
            <a:ext cx="2277533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8,5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ngày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-92075" y="510138"/>
            <a:ext cx="3149600" cy="1631216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 28 độ C phát triển 3 ngày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  25 độ C: 	 4 ngày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  23 độ C:	 5 ngày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  18 độ C:	12 ngày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</a:rPr>
              <a:t> &lt;7 độ C ngừng phát triển</a:t>
            </a:r>
          </a:p>
        </p:txBody>
      </p:sp>
      <p:sp>
        <p:nvSpPr>
          <p:cNvPr id="55302" name="AutoShape 11"/>
          <p:cNvSpPr>
            <a:spLocks noChangeArrowheads="1"/>
          </p:cNvSpPr>
          <p:nvPr/>
        </p:nvSpPr>
        <p:spPr bwMode="auto">
          <a:xfrm>
            <a:off x="914400" y="2057400"/>
            <a:ext cx="1320800" cy="1219200"/>
          </a:xfrm>
          <a:prstGeom prst="curvedRightArrow">
            <a:avLst>
              <a:gd name="adj1" fmla="val 24615"/>
              <a:gd name="adj2" fmla="val 49231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GB" altLang="en-US" sz="3200">
              <a:solidFill>
                <a:srgbClr val="000000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22325" y="4953000"/>
            <a:ext cx="3962400" cy="1938992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 Thích hợp 25 – 28 độ C</a:t>
            </a: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 47 độ C chết 100%</a:t>
            </a: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 28 – 30 độ C : 5 ngày</a:t>
            </a: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 25 – 28 độ C: 8,5 ngày</a:t>
            </a:r>
          </a:p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17 – 18 độ C: 12,5 ngày</a:t>
            </a:r>
          </a:p>
        </p:txBody>
      </p:sp>
      <p:sp>
        <p:nvSpPr>
          <p:cNvPr id="55304" name="AutoShape 13"/>
          <p:cNvSpPr>
            <a:spLocks noChangeArrowheads="1"/>
          </p:cNvSpPr>
          <p:nvPr/>
        </p:nvSpPr>
        <p:spPr bwMode="auto">
          <a:xfrm>
            <a:off x="4978400" y="5638800"/>
            <a:ext cx="1422400" cy="304800"/>
          </a:xfrm>
          <a:prstGeom prst="curvedUpArrow">
            <a:avLst>
              <a:gd name="adj1" fmla="val 70000"/>
              <a:gd name="adj2" fmla="val 14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GB" altLang="en-US" sz="3200">
              <a:solidFill>
                <a:srgbClr val="000000"/>
              </a:solidFill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-133350" y="2991416"/>
            <a:ext cx="1962150" cy="193899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60-100 trứng/lần, đẻ trứng dính chặt vào thành DCCN, trứng chụi hạn ít nhất 6 tháng</a:t>
            </a:r>
          </a:p>
        </p:txBody>
      </p:sp>
      <p:sp>
        <p:nvSpPr>
          <p:cNvPr id="55306" name="AutoShape 15"/>
          <p:cNvSpPr>
            <a:spLocks noChangeArrowheads="1"/>
          </p:cNvSpPr>
          <p:nvPr/>
        </p:nvSpPr>
        <p:spPr bwMode="auto">
          <a:xfrm>
            <a:off x="1828800" y="3505200"/>
            <a:ext cx="3048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GB" altLang="en-US" sz="3200">
              <a:solidFill>
                <a:srgbClr val="000000"/>
              </a:solidFill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8591550" y="5029205"/>
            <a:ext cx="3600450" cy="1938992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29 </a:t>
            </a:r>
            <a:r>
              <a:rPr lang="en-US" altLang="en-US" sz="2400" dirty="0" err="1">
                <a:solidFill>
                  <a:srgbClr val="000000"/>
                </a:solidFill>
              </a:rPr>
              <a:t>độ</a:t>
            </a:r>
            <a:r>
              <a:rPr lang="en-US" altLang="en-US" sz="2400" dirty="0">
                <a:solidFill>
                  <a:srgbClr val="000000"/>
                </a:solidFill>
              </a:rPr>
              <a:t> C: 43 </a:t>
            </a:r>
            <a:r>
              <a:rPr lang="en-US" altLang="en-US" sz="2400" dirty="0" err="1">
                <a:solidFill>
                  <a:srgbClr val="000000"/>
                </a:solidFill>
              </a:rPr>
              <a:t>giờ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28 </a:t>
            </a:r>
            <a:r>
              <a:rPr lang="en-US" altLang="en-US" sz="2400" dirty="0" err="1">
                <a:solidFill>
                  <a:srgbClr val="000000"/>
                </a:solidFill>
              </a:rPr>
              <a:t>độ</a:t>
            </a:r>
            <a:r>
              <a:rPr lang="en-US" altLang="en-US" sz="2400" dirty="0">
                <a:solidFill>
                  <a:srgbClr val="000000"/>
                </a:solidFill>
              </a:rPr>
              <a:t> C: 47 </a:t>
            </a:r>
            <a:r>
              <a:rPr lang="en-US" altLang="en-US" sz="2400" dirty="0" err="1">
                <a:solidFill>
                  <a:srgbClr val="000000"/>
                </a:solidFill>
              </a:rPr>
              <a:t>giờ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18 </a:t>
            </a:r>
            <a:r>
              <a:rPr lang="en-US" altLang="en-US" sz="2400" dirty="0" err="1">
                <a:solidFill>
                  <a:srgbClr val="000000"/>
                </a:solidFill>
              </a:rPr>
              <a:t>độ</a:t>
            </a:r>
            <a:r>
              <a:rPr lang="en-US" altLang="en-US" sz="2400" dirty="0">
                <a:solidFill>
                  <a:srgbClr val="000000"/>
                </a:solidFill>
              </a:rPr>
              <a:t> C: 118 </a:t>
            </a:r>
            <a:r>
              <a:rPr lang="en-US" altLang="en-US" sz="2400" dirty="0" err="1">
                <a:solidFill>
                  <a:srgbClr val="000000"/>
                </a:solidFill>
              </a:rPr>
              <a:t>giờ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 17 - 7 </a:t>
            </a:r>
            <a:r>
              <a:rPr lang="en-US" altLang="en-US" sz="2400" dirty="0" err="1">
                <a:solidFill>
                  <a:srgbClr val="000000"/>
                </a:solidFill>
              </a:rPr>
              <a:t>độ</a:t>
            </a:r>
            <a:r>
              <a:rPr lang="en-US" altLang="en-US" sz="2400" dirty="0">
                <a:solidFill>
                  <a:srgbClr val="000000"/>
                </a:solidFill>
              </a:rPr>
              <a:t> C : </a:t>
            </a:r>
            <a:r>
              <a:rPr lang="en-US" altLang="en-US" sz="2400" dirty="0" err="1">
                <a:solidFill>
                  <a:srgbClr val="000000"/>
                </a:solidFill>
              </a:rPr>
              <a:t>ngừng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phát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triển</a:t>
            </a:r>
            <a:r>
              <a:rPr lang="en-US" altLang="en-US" sz="2400" dirty="0">
                <a:solidFill>
                  <a:srgbClr val="000000"/>
                </a:solidFill>
              </a:rPr>
              <a:t>,  </a:t>
            </a:r>
            <a:r>
              <a:rPr lang="en-US" altLang="en-US" sz="2400" dirty="0" err="1">
                <a:solidFill>
                  <a:srgbClr val="000000"/>
                </a:solidFill>
              </a:rPr>
              <a:t>chết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55308" name="AutoShape 21"/>
          <p:cNvSpPr>
            <a:spLocks noChangeArrowheads="1"/>
          </p:cNvSpPr>
          <p:nvPr/>
        </p:nvSpPr>
        <p:spPr bwMode="auto">
          <a:xfrm>
            <a:off x="8839200" y="4343400"/>
            <a:ext cx="508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GB" altLang="en-US" sz="3200">
              <a:solidFill>
                <a:srgbClr val="000000"/>
              </a:solidFill>
            </a:endParaRP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8691033" y="34418"/>
            <a:ext cx="4019550" cy="3170099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Thích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hợp</a:t>
            </a:r>
            <a:r>
              <a:rPr lang="en-US" altLang="en-US" sz="2000" dirty="0">
                <a:solidFill>
                  <a:srgbClr val="000000"/>
                </a:solidFill>
              </a:rPr>
              <a:t> 25 – 34 </a:t>
            </a:r>
            <a:r>
              <a:rPr lang="en-US" altLang="en-US" sz="2000" dirty="0" err="1">
                <a:solidFill>
                  <a:srgbClr val="000000"/>
                </a:solidFill>
              </a:rPr>
              <a:t>độ</a:t>
            </a:r>
            <a:r>
              <a:rPr lang="en-US" altLang="en-US" sz="2000" dirty="0">
                <a:solidFill>
                  <a:srgbClr val="000000"/>
                </a:solidFill>
              </a:rPr>
              <a:t> C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&gt; 48 </a:t>
            </a:r>
            <a:r>
              <a:rPr lang="en-US" altLang="en-US" sz="2000" dirty="0" err="1">
                <a:solidFill>
                  <a:srgbClr val="000000"/>
                </a:solidFill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</a:rPr>
              <a:t> &lt; 18 </a:t>
            </a:r>
            <a:r>
              <a:rPr lang="en-US" altLang="en-US" sz="2000" dirty="0" err="1">
                <a:solidFill>
                  <a:srgbClr val="000000"/>
                </a:solidFill>
              </a:rPr>
              <a:t>độ</a:t>
            </a:r>
            <a:r>
              <a:rPr lang="en-US" altLang="en-US" sz="2000" dirty="0">
                <a:solidFill>
                  <a:srgbClr val="000000"/>
                </a:solidFill>
              </a:rPr>
              <a:t> C </a:t>
            </a:r>
            <a:r>
              <a:rPr lang="en-US" altLang="en-US" sz="2000" dirty="0" err="1">
                <a:solidFill>
                  <a:srgbClr val="000000"/>
                </a:solidFill>
              </a:rPr>
              <a:t>ngừng</a:t>
            </a:r>
            <a:r>
              <a:rPr lang="en-US" altLang="en-US" sz="2000" dirty="0">
                <a:solidFill>
                  <a:srgbClr val="000000"/>
                </a:solidFill>
              </a:rPr>
              <a:t> .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Độ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ẩm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thích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hợp</a:t>
            </a:r>
            <a:r>
              <a:rPr lang="en-US" altLang="en-US" sz="2000" dirty="0">
                <a:solidFill>
                  <a:srgbClr val="000000"/>
                </a:solidFill>
              </a:rPr>
              <a:t> 80-90%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Nở</a:t>
            </a:r>
            <a:r>
              <a:rPr lang="en-US" altLang="en-US" sz="2000" dirty="0">
                <a:solidFill>
                  <a:srgbClr val="000000"/>
                </a:solidFill>
              </a:rPr>
              <a:t> 2 </a:t>
            </a:r>
            <a:r>
              <a:rPr lang="en-US" altLang="en-US" sz="2000" dirty="0" err="1">
                <a:solidFill>
                  <a:srgbClr val="000000"/>
                </a:solidFill>
              </a:rPr>
              <a:t>ngày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giao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phối</a:t>
            </a:r>
            <a:r>
              <a:rPr lang="en-US" altLang="en-US" sz="2000" dirty="0">
                <a:solidFill>
                  <a:srgbClr val="000000"/>
                </a:solidFill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</a:rPr>
              <a:t>hút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máu</a:t>
            </a:r>
            <a:r>
              <a:rPr lang="en-US" altLang="en-US" sz="20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Tuổi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thọ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đực</a:t>
            </a:r>
            <a:r>
              <a:rPr lang="en-US" altLang="en-US" sz="2000" dirty="0">
                <a:solidFill>
                  <a:srgbClr val="000000"/>
                </a:solidFill>
              </a:rPr>
              <a:t>: 20 , </a:t>
            </a:r>
            <a:r>
              <a:rPr lang="en-US" altLang="en-US" sz="2000" dirty="0" err="1">
                <a:solidFill>
                  <a:srgbClr val="000000"/>
                </a:solidFill>
              </a:rPr>
              <a:t>cái</a:t>
            </a:r>
            <a:r>
              <a:rPr lang="en-US" altLang="en-US" sz="2000" dirty="0">
                <a:solidFill>
                  <a:srgbClr val="000000"/>
                </a:solidFill>
              </a:rPr>
              <a:t> 30 </a:t>
            </a:r>
            <a:r>
              <a:rPr lang="en-US" altLang="en-US" sz="2000" dirty="0" err="1">
                <a:solidFill>
                  <a:srgbClr val="000000"/>
                </a:solidFill>
              </a:rPr>
              <a:t>ngày</a:t>
            </a:r>
            <a:r>
              <a:rPr lang="en-US" altLang="en-US" sz="20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Muỗi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cái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đẻ</a:t>
            </a:r>
            <a:r>
              <a:rPr lang="en-US" altLang="en-US" sz="2000" dirty="0">
                <a:solidFill>
                  <a:srgbClr val="000000"/>
                </a:solidFill>
              </a:rPr>
              <a:t> 4 </a:t>
            </a:r>
            <a:r>
              <a:rPr lang="en-US" altLang="en-US" sz="2000" dirty="0" err="1">
                <a:solidFill>
                  <a:srgbClr val="000000"/>
                </a:solidFill>
              </a:rPr>
              <a:t>lần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trong</a:t>
            </a:r>
            <a:r>
              <a:rPr lang="en-US" altLang="en-US" sz="2000" dirty="0">
                <a:solidFill>
                  <a:srgbClr val="000000"/>
                </a:solidFill>
              </a:rPr>
              <a:t>  </a:t>
            </a:r>
            <a:r>
              <a:rPr lang="en-US" altLang="en-US" sz="2000" dirty="0" err="1">
                <a:solidFill>
                  <a:srgbClr val="000000"/>
                </a:solidFill>
              </a:rPr>
              <a:t>đời</a:t>
            </a:r>
            <a:r>
              <a:rPr lang="en-US" altLang="en-US" sz="20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Muỗi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hút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máu</a:t>
            </a:r>
            <a:r>
              <a:rPr lang="en-US" altLang="en-US" sz="2000" dirty="0">
                <a:solidFill>
                  <a:srgbClr val="000000"/>
                </a:solidFill>
              </a:rPr>
              <a:t> ban </a:t>
            </a:r>
            <a:r>
              <a:rPr lang="en-US" altLang="en-US" sz="2000" dirty="0" err="1">
                <a:solidFill>
                  <a:srgbClr val="000000"/>
                </a:solidFill>
              </a:rPr>
              <a:t>ngày</a:t>
            </a:r>
            <a:r>
              <a:rPr lang="en-US" altLang="en-US" sz="2000" dirty="0">
                <a:solidFill>
                  <a:srgbClr val="000000"/>
                </a:solidFill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</a:rPr>
              <a:t>mạnh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nhất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sáng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sớm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chiều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tối</a:t>
            </a:r>
            <a:r>
              <a:rPr lang="en-US" altLang="en-US" sz="20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Hoạt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động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bán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kính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tối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đa</a:t>
            </a:r>
            <a:r>
              <a:rPr lang="en-US" altLang="en-US" sz="2000" dirty="0">
                <a:solidFill>
                  <a:srgbClr val="000000"/>
                </a:solidFill>
              </a:rPr>
              <a:t> 300m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Đậu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</a:rPr>
              <a:t>cao</a:t>
            </a:r>
            <a:r>
              <a:rPr lang="en-US" altLang="en-US" sz="2000" dirty="0">
                <a:solidFill>
                  <a:srgbClr val="000000"/>
                </a:solidFill>
              </a:rPr>
              <a:t> 1+2m</a:t>
            </a:r>
          </a:p>
        </p:txBody>
      </p:sp>
      <p:sp>
        <p:nvSpPr>
          <p:cNvPr id="55310" name="AutoShape 24"/>
          <p:cNvSpPr>
            <a:spLocks noChangeArrowheads="1"/>
          </p:cNvSpPr>
          <p:nvPr/>
        </p:nvSpPr>
        <p:spPr bwMode="auto">
          <a:xfrm>
            <a:off x="7010400" y="1447800"/>
            <a:ext cx="812800" cy="152400"/>
          </a:xfrm>
          <a:prstGeom prst="leftArrow">
            <a:avLst>
              <a:gd name="adj1" fmla="val 50000"/>
              <a:gd name="adj2" fmla="val 108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GB" altLang="en-US" sz="320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033" y="498902"/>
            <a:ext cx="3009900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endParaRPr lang="en-GB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4725" y="6248400"/>
            <a:ext cx="336867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Vòng</a:t>
            </a:r>
            <a:r>
              <a:rPr lang="en-US" dirty="0" smtClean="0"/>
              <a:t>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muỗi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endParaRPr lang="vi-VN" dirty="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9038"/>
          </a:xfrm>
        </p:spPr>
        <p:txBody>
          <a:bodyPr/>
          <a:lstStyle/>
          <a:p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Đặc điểm của muỗi truyền bệnh SXH</a:t>
            </a:r>
            <a:endParaRPr lang="en-US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100 – 300 m.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Muỗi bị nhiễm vi rút thường sau 8 - 12 ngày sau hút máu: có thể truyền bệnh và truyền bệnh suốt đời.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639488" y="188918"/>
            <a:ext cx="4703233" cy="719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b="1">
                <a:solidFill>
                  <a:srgbClr val="000000"/>
                </a:solidFill>
              </a:rPr>
              <a:t>Người nhiễm vi rút dengue có thể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 dẫn tới xuất huyết rất nặng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7518401" y="5257800"/>
            <a:ext cx="4464051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.VnArial" pitchFamily="34" charset="0"/>
                <a:cs typeface="Arial" pitchFamily="34" charset="0"/>
              </a:rPr>
              <a:t> 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2734737" y="3141665"/>
            <a:ext cx="3551767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400" b="1">
                <a:solidFill>
                  <a:srgbClr val="000000"/>
                </a:solidFill>
              </a:rPr>
              <a:t>Đ</a:t>
            </a:r>
            <a:r>
              <a:rPr lang="en-US" sz="2400" b="1">
                <a:solidFill>
                  <a:srgbClr val="000000"/>
                </a:solidFill>
              </a:rPr>
              <a:t>ườ</a:t>
            </a:r>
            <a:r>
              <a:rPr lang="vi-VN" sz="2400" b="1">
                <a:solidFill>
                  <a:srgbClr val="000000"/>
                </a:solidFill>
              </a:rPr>
              <a:t>ng lây truyền </a:t>
            </a:r>
          </a:p>
          <a:p>
            <a:pPr algn="ctr"/>
            <a:r>
              <a:rPr lang="en-US" sz="2400" b="1">
                <a:solidFill>
                  <a:srgbClr val="000000"/>
                </a:solidFill>
              </a:rPr>
              <a:t>của vi rút dengue</a:t>
            </a:r>
          </a:p>
        </p:txBody>
      </p:sp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8229601" y="3124200"/>
            <a:ext cx="2497667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400" b="1">
                <a:solidFill>
                  <a:srgbClr val="000000"/>
                </a:solidFill>
              </a:rPr>
              <a:t>Vòng đời </a:t>
            </a:r>
          </a:p>
          <a:p>
            <a:pPr algn="ctr"/>
            <a:r>
              <a:rPr lang="en-US" sz="2400" b="1">
                <a:solidFill>
                  <a:srgbClr val="000000"/>
                </a:solidFill>
              </a:rPr>
              <a:t>của muỗi </a:t>
            </a:r>
          </a:p>
          <a:p>
            <a:pPr algn="ctr"/>
            <a:r>
              <a:rPr lang="en-US" sz="2400" b="1">
                <a:solidFill>
                  <a:srgbClr val="000000"/>
                </a:solidFill>
              </a:rPr>
              <a:t>truyền bệnh</a:t>
            </a:r>
          </a:p>
        </p:txBody>
      </p:sp>
      <p:sp>
        <p:nvSpPr>
          <p:cNvPr id="58375" name="Rectangle 8"/>
          <p:cNvSpPr>
            <a:spLocks noChangeArrowheads="1"/>
          </p:cNvSpPr>
          <p:nvPr/>
        </p:nvSpPr>
        <p:spPr bwMode="auto">
          <a:xfrm>
            <a:off x="910168" y="6021393"/>
            <a:ext cx="2785533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US" sz="2400" b="1">
                <a:solidFill>
                  <a:srgbClr val="000000"/>
                </a:solidFill>
              </a:rPr>
              <a:t>4 týp </a:t>
            </a:r>
          </a:p>
          <a:p>
            <a:pPr algn="r"/>
            <a:r>
              <a:rPr lang="en-US" sz="2400" b="1">
                <a:solidFill>
                  <a:srgbClr val="000000"/>
                </a:solidFill>
              </a:rPr>
              <a:t>virut dengue</a:t>
            </a:r>
          </a:p>
        </p:txBody>
      </p:sp>
      <p:sp>
        <p:nvSpPr>
          <p:cNvPr id="9" name="Rectangle 8"/>
          <p:cNvSpPr/>
          <p:nvPr/>
        </p:nvSpPr>
        <p:spPr>
          <a:xfrm>
            <a:off x="7823200" y="228600"/>
            <a:ext cx="3962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34400" y="5638800"/>
            <a:ext cx="22352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8,5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21920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PHƯƠNG THỨC LÂY TRUYỀN</a:t>
            </a: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Muỗi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rgbClr val="00009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1350435" y="4016377"/>
            <a:ext cx="12700" cy="4763"/>
          </a:xfrm>
          <a:custGeom>
            <a:avLst/>
            <a:gdLst>
              <a:gd name="T0" fmla="*/ 2147483647 w 16"/>
              <a:gd name="T1" fmla="*/ 2147483647 h 9"/>
              <a:gd name="T2" fmla="*/ 0 w 16"/>
              <a:gd name="T3" fmla="*/ 0 h 9"/>
              <a:gd name="T4" fmla="*/ 2147483647 w 16"/>
              <a:gd name="T5" fmla="*/ 2147483647 h 9"/>
              <a:gd name="T6" fmla="*/ 2147483647 w 16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9"/>
              <a:gd name="T14" fmla="*/ 16 w 16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9">
                <a:moveTo>
                  <a:pt x="16" y="9"/>
                </a:moveTo>
                <a:lnTo>
                  <a:pt x="0" y="0"/>
                </a:lnTo>
                <a:lnTo>
                  <a:pt x="10" y="3"/>
                </a:lnTo>
                <a:lnTo>
                  <a:pt x="16" y="9"/>
                </a:lnTo>
                <a:close/>
              </a:path>
            </a:pathLst>
          </a:custGeom>
          <a:solidFill>
            <a:srgbClr val="CC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35203" y="2209800"/>
            <a:ext cx="1655233" cy="2895600"/>
            <a:chOff x="4433" y="1541"/>
            <a:chExt cx="792" cy="2000"/>
          </a:xfrm>
        </p:grpSpPr>
        <p:sp>
          <p:nvSpPr>
            <p:cNvPr id="60429" name="Freeform 5"/>
            <p:cNvSpPr>
              <a:spLocks/>
            </p:cNvSpPr>
            <p:nvPr/>
          </p:nvSpPr>
          <p:spPr bwMode="auto">
            <a:xfrm flipH="1">
              <a:off x="4433" y="1891"/>
              <a:ext cx="792" cy="1650"/>
            </a:xfrm>
            <a:custGeom>
              <a:avLst/>
              <a:gdLst>
                <a:gd name="T0" fmla="*/ 1 w 1156"/>
                <a:gd name="T1" fmla="*/ 1 h 2495"/>
                <a:gd name="T2" fmla="*/ 1 w 1156"/>
                <a:gd name="T3" fmla="*/ 1 h 2495"/>
                <a:gd name="T4" fmla="*/ 1 w 1156"/>
                <a:gd name="T5" fmla="*/ 1 h 2495"/>
                <a:gd name="T6" fmla="*/ 1 w 1156"/>
                <a:gd name="T7" fmla="*/ 1 h 2495"/>
                <a:gd name="T8" fmla="*/ 1 w 1156"/>
                <a:gd name="T9" fmla="*/ 1 h 2495"/>
                <a:gd name="T10" fmla="*/ 1 w 1156"/>
                <a:gd name="T11" fmla="*/ 0 h 2495"/>
                <a:gd name="T12" fmla="*/ 1 w 1156"/>
                <a:gd name="T13" fmla="*/ 1 h 2495"/>
                <a:gd name="T14" fmla="*/ 1 w 1156"/>
                <a:gd name="T15" fmla="*/ 1 h 2495"/>
                <a:gd name="T16" fmla="*/ 1 w 1156"/>
                <a:gd name="T17" fmla="*/ 1 h 2495"/>
                <a:gd name="T18" fmla="*/ 1 w 1156"/>
                <a:gd name="T19" fmla="*/ 1 h 2495"/>
                <a:gd name="T20" fmla="*/ 1 w 1156"/>
                <a:gd name="T21" fmla="*/ 1 h 2495"/>
                <a:gd name="T22" fmla="*/ 1 w 1156"/>
                <a:gd name="T23" fmla="*/ 1 h 2495"/>
                <a:gd name="T24" fmla="*/ 1 w 1156"/>
                <a:gd name="T25" fmla="*/ 1 h 2495"/>
                <a:gd name="T26" fmla="*/ 1 w 1156"/>
                <a:gd name="T27" fmla="*/ 1 h 2495"/>
                <a:gd name="T28" fmla="*/ 1 w 1156"/>
                <a:gd name="T29" fmla="*/ 1 h 2495"/>
                <a:gd name="T30" fmla="*/ 1 w 1156"/>
                <a:gd name="T31" fmla="*/ 1 h 2495"/>
                <a:gd name="T32" fmla="*/ 1 w 1156"/>
                <a:gd name="T33" fmla="*/ 1 h 2495"/>
                <a:gd name="T34" fmla="*/ 1 w 1156"/>
                <a:gd name="T35" fmla="*/ 1 h 2495"/>
                <a:gd name="T36" fmla="*/ 1 w 1156"/>
                <a:gd name="T37" fmla="*/ 1 h 2495"/>
                <a:gd name="T38" fmla="*/ 1 w 1156"/>
                <a:gd name="T39" fmla="*/ 1 h 2495"/>
                <a:gd name="T40" fmla="*/ 1 w 1156"/>
                <a:gd name="T41" fmla="*/ 1 h 2495"/>
                <a:gd name="T42" fmla="*/ 1 w 1156"/>
                <a:gd name="T43" fmla="*/ 1 h 2495"/>
                <a:gd name="T44" fmla="*/ 1 w 1156"/>
                <a:gd name="T45" fmla="*/ 1 h 2495"/>
                <a:gd name="T46" fmla="*/ 1 w 1156"/>
                <a:gd name="T47" fmla="*/ 1 h 2495"/>
                <a:gd name="T48" fmla="*/ 1 w 1156"/>
                <a:gd name="T49" fmla="*/ 1 h 2495"/>
                <a:gd name="T50" fmla="*/ 1 w 1156"/>
                <a:gd name="T51" fmla="*/ 1 h 2495"/>
                <a:gd name="T52" fmla="*/ 1 w 1156"/>
                <a:gd name="T53" fmla="*/ 1 h 2495"/>
                <a:gd name="T54" fmla="*/ 1 w 1156"/>
                <a:gd name="T55" fmla="*/ 1 h 2495"/>
                <a:gd name="T56" fmla="*/ 1 w 1156"/>
                <a:gd name="T57" fmla="*/ 1 h 2495"/>
                <a:gd name="T58" fmla="*/ 1 w 1156"/>
                <a:gd name="T59" fmla="*/ 1 h 2495"/>
                <a:gd name="T60" fmla="*/ 1 w 1156"/>
                <a:gd name="T61" fmla="*/ 1 h 2495"/>
                <a:gd name="T62" fmla="*/ 1 w 1156"/>
                <a:gd name="T63" fmla="*/ 1 h 2495"/>
                <a:gd name="T64" fmla="*/ 1 w 1156"/>
                <a:gd name="T65" fmla="*/ 1 h 2495"/>
                <a:gd name="T66" fmla="*/ 1 w 1156"/>
                <a:gd name="T67" fmla="*/ 1 h 2495"/>
                <a:gd name="T68" fmla="*/ 1 w 1156"/>
                <a:gd name="T69" fmla="*/ 1 h 2495"/>
                <a:gd name="T70" fmla="*/ 1 w 1156"/>
                <a:gd name="T71" fmla="*/ 1 h 2495"/>
                <a:gd name="T72" fmla="*/ 1 w 1156"/>
                <a:gd name="T73" fmla="*/ 1 h 2495"/>
                <a:gd name="T74" fmla="*/ 1 w 1156"/>
                <a:gd name="T75" fmla="*/ 1 h 2495"/>
                <a:gd name="T76" fmla="*/ 1 w 1156"/>
                <a:gd name="T77" fmla="*/ 1 h 2495"/>
                <a:gd name="T78" fmla="*/ 1 w 1156"/>
                <a:gd name="T79" fmla="*/ 1 h 2495"/>
                <a:gd name="T80" fmla="*/ 1 w 1156"/>
                <a:gd name="T81" fmla="*/ 1 h 2495"/>
                <a:gd name="T82" fmla="*/ 1 w 1156"/>
                <a:gd name="T83" fmla="*/ 1 h 2495"/>
                <a:gd name="T84" fmla="*/ 1 w 1156"/>
                <a:gd name="T85" fmla="*/ 1 h 24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56"/>
                <a:gd name="T130" fmla="*/ 0 h 2495"/>
                <a:gd name="T131" fmla="*/ 1156 w 1156"/>
                <a:gd name="T132" fmla="*/ 2495 h 24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56" h="2495">
                  <a:moveTo>
                    <a:pt x="0" y="1075"/>
                  </a:moveTo>
                  <a:lnTo>
                    <a:pt x="0" y="306"/>
                  </a:lnTo>
                  <a:lnTo>
                    <a:pt x="4" y="269"/>
                  </a:lnTo>
                  <a:lnTo>
                    <a:pt x="11" y="236"/>
                  </a:lnTo>
                  <a:lnTo>
                    <a:pt x="17" y="204"/>
                  </a:lnTo>
                  <a:lnTo>
                    <a:pt x="27" y="175"/>
                  </a:lnTo>
                  <a:lnTo>
                    <a:pt x="38" y="148"/>
                  </a:lnTo>
                  <a:lnTo>
                    <a:pt x="51" y="123"/>
                  </a:lnTo>
                  <a:lnTo>
                    <a:pt x="65" y="101"/>
                  </a:lnTo>
                  <a:lnTo>
                    <a:pt x="81" y="80"/>
                  </a:lnTo>
                  <a:lnTo>
                    <a:pt x="98" y="62"/>
                  </a:lnTo>
                  <a:lnTo>
                    <a:pt x="119" y="47"/>
                  </a:lnTo>
                  <a:lnTo>
                    <a:pt x="142" y="33"/>
                  </a:lnTo>
                  <a:lnTo>
                    <a:pt x="166" y="21"/>
                  </a:lnTo>
                  <a:lnTo>
                    <a:pt x="193" y="13"/>
                  </a:lnTo>
                  <a:lnTo>
                    <a:pt x="220" y="6"/>
                  </a:lnTo>
                  <a:lnTo>
                    <a:pt x="251" y="2"/>
                  </a:lnTo>
                  <a:lnTo>
                    <a:pt x="285" y="0"/>
                  </a:lnTo>
                  <a:lnTo>
                    <a:pt x="884" y="0"/>
                  </a:lnTo>
                  <a:lnTo>
                    <a:pt x="918" y="3"/>
                  </a:lnTo>
                  <a:lnTo>
                    <a:pt x="949" y="9"/>
                  </a:lnTo>
                  <a:lnTo>
                    <a:pt x="977" y="18"/>
                  </a:lnTo>
                  <a:lnTo>
                    <a:pt x="1004" y="27"/>
                  </a:lnTo>
                  <a:lnTo>
                    <a:pt x="1027" y="40"/>
                  </a:lnTo>
                  <a:lnTo>
                    <a:pt x="1048" y="53"/>
                  </a:lnTo>
                  <a:lnTo>
                    <a:pt x="1067" y="70"/>
                  </a:lnTo>
                  <a:lnTo>
                    <a:pt x="1084" y="87"/>
                  </a:lnTo>
                  <a:lnTo>
                    <a:pt x="1099" y="107"/>
                  </a:lnTo>
                  <a:lnTo>
                    <a:pt x="1112" y="127"/>
                  </a:lnTo>
                  <a:lnTo>
                    <a:pt x="1123" y="152"/>
                  </a:lnTo>
                  <a:lnTo>
                    <a:pt x="1133" y="176"/>
                  </a:lnTo>
                  <a:lnTo>
                    <a:pt x="1141" y="202"/>
                  </a:lnTo>
                  <a:lnTo>
                    <a:pt x="1148" y="230"/>
                  </a:lnTo>
                  <a:lnTo>
                    <a:pt x="1152" y="260"/>
                  </a:lnTo>
                  <a:lnTo>
                    <a:pt x="1156" y="292"/>
                  </a:lnTo>
                  <a:lnTo>
                    <a:pt x="1156" y="1067"/>
                  </a:lnTo>
                  <a:lnTo>
                    <a:pt x="1153" y="1088"/>
                  </a:lnTo>
                  <a:lnTo>
                    <a:pt x="1148" y="1108"/>
                  </a:lnTo>
                  <a:lnTo>
                    <a:pt x="1138" y="1126"/>
                  </a:lnTo>
                  <a:lnTo>
                    <a:pt x="1124" y="1140"/>
                  </a:lnTo>
                  <a:lnTo>
                    <a:pt x="1108" y="1152"/>
                  </a:lnTo>
                  <a:lnTo>
                    <a:pt x="1091" y="1161"/>
                  </a:lnTo>
                  <a:lnTo>
                    <a:pt x="1073" y="1167"/>
                  </a:lnTo>
                  <a:lnTo>
                    <a:pt x="1053" y="1170"/>
                  </a:lnTo>
                  <a:lnTo>
                    <a:pt x="1035" y="1170"/>
                  </a:lnTo>
                  <a:lnTo>
                    <a:pt x="1015" y="1167"/>
                  </a:lnTo>
                  <a:lnTo>
                    <a:pt x="998" y="1161"/>
                  </a:lnTo>
                  <a:lnTo>
                    <a:pt x="982" y="1153"/>
                  </a:lnTo>
                  <a:lnTo>
                    <a:pt x="969" y="1139"/>
                  </a:lnTo>
                  <a:lnTo>
                    <a:pt x="959" y="1124"/>
                  </a:lnTo>
                  <a:lnTo>
                    <a:pt x="952" y="1106"/>
                  </a:lnTo>
                  <a:lnTo>
                    <a:pt x="951" y="1083"/>
                  </a:lnTo>
                  <a:lnTo>
                    <a:pt x="951" y="424"/>
                  </a:lnTo>
                  <a:lnTo>
                    <a:pt x="947" y="413"/>
                  </a:lnTo>
                  <a:lnTo>
                    <a:pt x="941" y="407"/>
                  </a:lnTo>
                  <a:lnTo>
                    <a:pt x="932" y="404"/>
                  </a:lnTo>
                  <a:lnTo>
                    <a:pt x="924" y="403"/>
                  </a:lnTo>
                  <a:lnTo>
                    <a:pt x="916" y="404"/>
                  </a:lnTo>
                  <a:lnTo>
                    <a:pt x="909" y="407"/>
                  </a:lnTo>
                  <a:lnTo>
                    <a:pt x="906" y="413"/>
                  </a:lnTo>
                  <a:lnTo>
                    <a:pt x="907" y="424"/>
                  </a:lnTo>
                  <a:lnTo>
                    <a:pt x="907" y="2386"/>
                  </a:lnTo>
                  <a:lnTo>
                    <a:pt x="901" y="2411"/>
                  </a:lnTo>
                  <a:lnTo>
                    <a:pt x="891" y="2433"/>
                  </a:lnTo>
                  <a:lnTo>
                    <a:pt x="875" y="2453"/>
                  </a:lnTo>
                  <a:lnTo>
                    <a:pt x="855" y="2468"/>
                  </a:lnTo>
                  <a:lnTo>
                    <a:pt x="831" y="2480"/>
                  </a:lnTo>
                  <a:lnTo>
                    <a:pt x="807" y="2488"/>
                  </a:lnTo>
                  <a:lnTo>
                    <a:pt x="779" y="2494"/>
                  </a:lnTo>
                  <a:lnTo>
                    <a:pt x="751" y="2495"/>
                  </a:lnTo>
                  <a:lnTo>
                    <a:pt x="724" y="2494"/>
                  </a:lnTo>
                  <a:lnTo>
                    <a:pt x="696" y="2487"/>
                  </a:lnTo>
                  <a:lnTo>
                    <a:pt x="672" y="2478"/>
                  </a:lnTo>
                  <a:lnTo>
                    <a:pt x="650" y="2465"/>
                  </a:lnTo>
                  <a:lnTo>
                    <a:pt x="630" y="2449"/>
                  </a:lnTo>
                  <a:lnTo>
                    <a:pt x="616" y="2428"/>
                  </a:lnTo>
                  <a:lnTo>
                    <a:pt x="608" y="2403"/>
                  </a:lnTo>
                  <a:lnTo>
                    <a:pt x="605" y="2377"/>
                  </a:lnTo>
                  <a:lnTo>
                    <a:pt x="610" y="1176"/>
                  </a:lnTo>
                  <a:lnTo>
                    <a:pt x="607" y="1166"/>
                  </a:lnTo>
                  <a:lnTo>
                    <a:pt x="602" y="1156"/>
                  </a:lnTo>
                  <a:lnTo>
                    <a:pt x="593" y="1151"/>
                  </a:lnTo>
                  <a:lnTo>
                    <a:pt x="585" y="1148"/>
                  </a:lnTo>
                  <a:lnTo>
                    <a:pt x="576" y="1149"/>
                  </a:lnTo>
                  <a:lnTo>
                    <a:pt x="568" y="1153"/>
                  </a:lnTo>
                  <a:lnTo>
                    <a:pt x="562" y="1160"/>
                  </a:lnTo>
                  <a:lnTo>
                    <a:pt x="561" y="1170"/>
                  </a:lnTo>
                  <a:lnTo>
                    <a:pt x="561" y="2390"/>
                  </a:lnTo>
                  <a:lnTo>
                    <a:pt x="558" y="2412"/>
                  </a:lnTo>
                  <a:lnTo>
                    <a:pt x="549" y="2434"/>
                  </a:lnTo>
                  <a:lnTo>
                    <a:pt x="535" y="2453"/>
                  </a:lnTo>
                  <a:lnTo>
                    <a:pt x="515" y="2468"/>
                  </a:lnTo>
                  <a:lnTo>
                    <a:pt x="491" y="2479"/>
                  </a:lnTo>
                  <a:lnTo>
                    <a:pt x="466" y="2487"/>
                  </a:lnTo>
                  <a:lnTo>
                    <a:pt x="437" y="2492"/>
                  </a:lnTo>
                  <a:lnTo>
                    <a:pt x="408" y="2493"/>
                  </a:lnTo>
                  <a:lnTo>
                    <a:pt x="379" y="2489"/>
                  </a:lnTo>
                  <a:lnTo>
                    <a:pt x="350" y="2484"/>
                  </a:lnTo>
                  <a:lnTo>
                    <a:pt x="324" y="2473"/>
                  </a:lnTo>
                  <a:lnTo>
                    <a:pt x="302" y="2460"/>
                  </a:lnTo>
                  <a:lnTo>
                    <a:pt x="282" y="2441"/>
                  </a:lnTo>
                  <a:lnTo>
                    <a:pt x="269" y="2419"/>
                  </a:lnTo>
                  <a:lnTo>
                    <a:pt x="259" y="2393"/>
                  </a:lnTo>
                  <a:lnTo>
                    <a:pt x="257" y="2363"/>
                  </a:lnTo>
                  <a:lnTo>
                    <a:pt x="257" y="424"/>
                  </a:lnTo>
                  <a:lnTo>
                    <a:pt x="254" y="416"/>
                  </a:lnTo>
                  <a:lnTo>
                    <a:pt x="249" y="410"/>
                  </a:lnTo>
                  <a:lnTo>
                    <a:pt x="241" y="406"/>
                  </a:lnTo>
                  <a:lnTo>
                    <a:pt x="233" y="404"/>
                  </a:lnTo>
                  <a:lnTo>
                    <a:pt x="226" y="406"/>
                  </a:lnTo>
                  <a:lnTo>
                    <a:pt x="218" y="411"/>
                  </a:lnTo>
                  <a:lnTo>
                    <a:pt x="214" y="417"/>
                  </a:lnTo>
                  <a:lnTo>
                    <a:pt x="212" y="427"/>
                  </a:lnTo>
                  <a:lnTo>
                    <a:pt x="212" y="1069"/>
                  </a:lnTo>
                  <a:lnTo>
                    <a:pt x="209" y="1091"/>
                  </a:lnTo>
                  <a:lnTo>
                    <a:pt x="202" y="1109"/>
                  </a:lnTo>
                  <a:lnTo>
                    <a:pt x="190" y="1126"/>
                  </a:lnTo>
                  <a:lnTo>
                    <a:pt x="176" y="1139"/>
                  </a:lnTo>
                  <a:lnTo>
                    <a:pt x="160" y="1151"/>
                  </a:lnTo>
                  <a:lnTo>
                    <a:pt x="142" y="1160"/>
                  </a:lnTo>
                  <a:lnTo>
                    <a:pt x="122" y="1164"/>
                  </a:lnTo>
                  <a:lnTo>
                    <a:pt x="103" y="1167"/>
                  </a:lnTo>
                  <a:lnTo>
                    <a:pt x="83" y="1167"/>
                  </a:lnTo>
                  <a:lnTo>
                    <a:pt x="64" y="1163"/>
                  </a:lnTo>
                  <a:lnTo>
                    <a:pt x="46" y="1156"/>
                  </a:lnTo>
                  <a:lnTo>
                    <a:pt x="31" y="1147"/>
                  </a:lnTo>
                  <a:lnTo>
                    <a:pt x="17" y="1133"/>
                  </a:lnTo>
                  <a:lnTo>
                    <a:pt x="8" y="1118"/>
                  </a:lnTo>
                  <a:lnTo>
                    <a:pt x="1" y="1098"/>
                  </a:lnTo>
                  <a:lnTo>
                    <a:pt x="0" y="1075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30" name="Freeform 6"/>
            <p:cNvSpPr>
              <a:spLocks/>
            </p:cNvSpPr>
            <p:nvPr/>
          </p:nvSpPr>
          <p:spPr bwMode="auto">
            <a:xfrm flipH="1">
              <a:off x="4641" y="1541"/>
              <a:ext cx="355" cy="340"/>
            </a:xfrm>
            <a:custGeom>
              <a:avLst/>
              <a:gdLst>
                <a:gd name="T0" fmla="*/ 1 w 513"/>
                <a:gd name="T1" fmla="*/ 1 h 516"/>
                <a:gd name="T2" fmla="*/ 1 w 513"/>
                <a:gd name="T3" fmla="*/ 1 h 516"/>
                <a:gd name="T4" fmla="*/ 1 w 513"/>
                <a:gd name="T5" fmla="*/ 1 h 516"/>
                <a:gd name="T6" fmla="*/ 1 w 513"/>
                <a:gd name="T7" fmla="*/ 1 h 516"/>
                <a:gd name="T8" fmla="*/ 1 w 513"/>
                <a:gd name="T9" fmla="*/ 1 h 516"/>
                <a:gd name="T10" fmla="*/ 1 w 513"/>
                <a:gd name="T11" fmla="*/ 1 h 516"/>
                <a:gd name="T12" fmla="*/ 1 w 513"/>
                <a:gd name="T13" fmla="*/ 1 h 516"/>
                <a:gd name="T14" fmla="*/ 1 w 513"/>
                <a:gd name="T15" fmla="*/ 1 h 516"/>
                <a:gd name="T16" fmla="*/ 1 w 513"/>
                <a:gd name="T17" fmla="*/ 1 h 516"/>
                <a:gd name="T18" fmla="*/ 1 w 513"/>
                <a:gd name="T19" fmla="*/ 1 h 516"/>
                <a:gd name="T20" fmla="*/ 1 w 513"/>
                <a:gd name="T21" fmla="*/ 1 h 516"/>
                <a:gd name="T22" fmla="*/ 1 w 513"/>
                <a:gd name="T23" fmla="*/ 1 h 516"/>
                <a:gd name="T24" fmla="*/ 1 w 513"/>
                <a:gd name="T25" fmla="*/ 1 h 516"/>
                <a:gd name="T26" fmla="*/ 1 w 513"/>
                <a:gd name="T27" fmla="*/ 1 h 516"/>
                <a:gd name="T28" fmla="*/ 1 w 513"/>
                <a:gd name="T29" fmla="*/ 1 h 516"/>
                <a:gd name="T30" fmla="*/ 1 w 513"/>
                <a:gd name="T31" fmla="*/ 1 h 516"/>
                <a:gd name="T32" fmla="*/ 1 w 513"/>
                <a:gd name="T33" fmla="*/ 1 h 516"/>
                <a:gd name="T34" fmla="*/ 1 w 513"/>
                <a:gd name="T35" fmla="*/ 1 h 516"/>
                <a:gd name="T36" fmla="*/ 1 w 513"/>
                <a:gd name="T37" fmla="*/ 1 h 516"/>
                <a:gd name="T38" fmla="*/ 1 w 513"/>
                <a:gd name="T39" fmla="*/ 1 h 516"/>
                <a:gd name="T40" fmla="*/ 1 w 513"/>
                <a:gd name="T41" fmla="*/ 1 h 516"/>
                <a:gd name="T42" fmla="*/ 1 w 513"/>
                <a:gd name="T43" fmla="*/ 1 h 516"/>
                <a:gd name="T44" fmla="*/ 1 w 513"/>
                <a:gd name="T45" fmla="*/ 1 h 516"/>
                <a:gd name="T46" fmla="*/ 1 w 513"/>
                <a:gd name="T47" fmla="*/ 1 h 516"/>
                <a:gd name="T48" fmla="*/ 1 w 513"/>
                <a:gd name="T49" fmla="*/ 1 h 516"/>
                <a:gd name="T50" fmla="*/ 1 w 513"/>
                <a:gd name="T51" fmla="*/ 1 h 516"/>
                <a:gd name="T52" fmla="*/ 1 w 513"/>
                <a:gd name="T53" fmla="*/ 1 h 516"/>
                <a:gd name="T54" fmla="*/ 1 w 513"/>
                <a:gd name="T55" fmla="*/ 1 h 516"/>
                <a:gd name="T56" fmla="*/ 1 w 513"/>
                <a:gd name="T57" fmla="*/ 1 h 516"/>
                <a:gd name="T58" fmla="*/ 1 w 513"/>
                <a:gd name="T59" fmla="*/ 1 h 516"/>
                <a:gd name="T60" fmla="*/ 1 w 513"/>
                <a:gd name="T61" fmla="*/ 1 h 516"/>
                <a:gd name="T62" fmla="*/ 1 w 513"/>
                <a:gd name="T63" fmla="*/ 1 h 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3"/>
                <a:gd name="T97" fmla="*/ 0 h 516"/>
                <a:gd name="T98" fmla="*/ 513 w 513"/>
                <a:gd name="T99" fmla="*/ 516 h 5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3" h="516">
                  <a:moveTo>
                    <a:pt x="255" y="0"/>
                  </a:moveTo>
                  <a:lnTo>
                    <a:pt x="282" y="1"/>
                  </a:lnTo>
                  <a:lnTo>
                    <a:pt x="307" y="6"/>
                  </a:lnTo>
                  <a:lnTo>
                    <a:pt x="333" y="11"/>
                  </a:lnTo>
                  <a:lnTo>
                    <a:pt x="357" y="19"/>
                  </a:lnTo>
                  <a:lnTo>
                    <a:pt x="379" y="30"/>
                  </a:lnTo>
                  <a:lnTo>
                    <a:pt x="399" y="42"/>
                  </a:lnTo>
                  <a:lnTo>
                    <a:pt x="420" y="59"/>
                  </a:lnTo>
                  <a:lnTo>
                    <a:pt x="439" y="75"/>
                  </a:lnTo>
                  <a:lnTo>
                    <a:pt x="455" y="92"/>
                  </a:lnTo>
                  <a:lnTo>
                    <a:pt x="468" y="113"/>
                  </a:lnTo>
                  <a:lnTo>
                    <a:pt x="482" y="134"/>
                  </a:lnTo>
                  <a:lnTo>
                    <a:pt x="493" y="157"/>
                  </a:lnTo>
                  <a:lnTo>
                    <a:pt x="502" y="181"/>
                  </a:lnTo>
                  <a:lnTo>
                    <a:pt x="508" y="206"/>
                  </a:lnTo>
                  <a:lnTo>
                    <a:pt x="512" y="230"/>
                  </a:lnTo>
                  <a:lnTo>
                    <a:pt x="513" y="258"/>
                  </a:lnTo>
                  <a:lnTo>
                    <a:pt x="512" y="283"/>
                  </a:lnTo>
                  <a:lnTo>
                    <a:pt x="508" y="309"/>
                  </a:lnTo>
                  <a:lnTo>
                    <a:pt x="502" y="333"/>
                  </a:lnTo>
                  <a:lnTo>
                    <a:pt x="493" y="357"/>
                  </a:lnTo>
                  <a:lnTo>
                    <a:pt x="482" y="380"/>
                  </a:lnTo>
                  <a:lnTo>
                    <a:pt x="468" y="402"/>
                  </a:lnTo>
                  <a:lnTo>
                    <a:pt x="455" y="422"/>
                  </a:lnTo>
                  <a:lnTo>
                    <a:pt x="439" y="440"/>
                  </a:lnTo>
                  <a:lnTo>
                    <a:pt x="420" y="456"/>
                  </a:lnTo>
                  <a:lnTo>
                    <a:pt x="399" y="471"/>
                  </a:lnTo>
                  <a:lnTo>
                    <a:pt x="379" y="485"/>
                  </a:lnTo>
                  <a:lnTo>
                    <a:pt x="357" y="495"/>
                  </a:lnTo>
                  <a:lnTo>
                    <a:pt x="333" y="505"/>
                  </a:lnTo>
                  <a:lnTo>
                    <a:pt x="307" y="510"/>
                  </a:lnTo>
                  <a:lnTo>
                    <a:pt x="282" y="515"/>
                  </a:lnTo>
                  <a:lnTo>
                    <a:pt x="255" y="516"/>
                  </a:lnTo>
                  <a:lnTo>
                    <a:pt x="230" y="515"/>
                  </a:lnTo>
                  <a:lnTo>
                    <a:pt x="205" y="510"/>
                  </a:lnTo>
                  <a:lnTo>
                    <a:pt x="182" y="505"/>
                  </a:lnTo>
                  <a:lnTo>
                    <a:pt x="157" y="495"/>
                  </a:lnTo>
                  <a:lnTo>
                    <a:pt x="134" y="485"/>
                  </a:lnTo>
                  <a:lnTo>
                    <a:pt x="114" y="471"/>
                  </a:lnTo>
                  <a:lnTo>
                    <a:pt x="94" y="456"/>
                  </a:lnTo>
                  <a:lnTo>
                    <a:pt x="77" y="440"/>
                  </a:lnTo>
                  <a:lnTo>
                    <a:pt x="60" y="422"/>
                  </a:lnTo>
                  <a:lnTo>
                    <a:pt x="45" y="402"/>
                  </a:lnTo>
                  <a:lnTo>
                    <a:pt x="31" y="380"/>
                  </a:lnTo>
                  <a:lnTo>
                    <a:pt x="20" y="357"/>
                  </a:lnTo>
                  <a:lnTo>
                    <a:pt x="11" y="333"/>
                  </a:lnTo>
                  <a:lnTo>
                    <a:pt x="5" y="309"/>
                  </a:lnTo>
                  <a:lnTo>
                    <a:pt x="1" y="283"/>
                  </a:lnTo>
                  <a:lnTo>
                    <a:pt x="0" y="258"/>
                  </a:lnTo>
                  <a:lnTo>
                    <a:pt x="1" y="230"/>
                  </a:lnTo>
                  <a:lnTo>
                    <a:pt x="5" y="206"/>
                  </a:lnTo>
                  <a:lnTo>
                    <a:pt x="11" y="181"/>
                  </a:lnTo>
                  <a:lnTo>
                    <a:pt x="20" y="157"/>
                  </a:lnTo>
                  <a:lnTo>
                    <a:pt x="31" y="134"/>
                  </a:lnTo>
                  <a:lnTo>
                    <a:pt x="45" y="113"/>
                  </a:lnTo>
                  <a:lnTo>
                    <a:pt x="60" y="92"/>
                  </a:lnTo>
                  <a:lnTo>
                    <a:pt x="77" y="75"/>
                  </a:lnTo>
                  <a:lnTo>
                    <a:pt x="94" y="59"/>
                  </a:lnTo>
                  <a:lnTo>
                    <a:pt x="114" y="42"/>
                  </a:lnTo>
                  <a:lnTo>
                    <a:pt x="134" y="30"/>
                  </a:lnTo>
                  <a:lnTo>
                    <a:pt x="157" y="19"/>
                  </a:lnTo>
                  <a:lnTo>
                    <a:pt x="182" y="11"/>
                  </a:lnTo>
                  <a:lnTo>
                    <a:pt x="205" y="6"/>
                  </a:lnTo>
                  <a:lnTo>
                    <a:pt x="230" y="1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636000" y="2057400"/>
            <a:ext cx="1727200" cy="2971800"/>
            <a:chOff x="4433" y="1541"/>
            <a:chExt cx="792" cy="2000"/>
          </a:xfrm>
        </p:grpSpPr>
        <p:sp>
          <p:nvSpPr>
            <p:cNvPr id="60427" name="Freeform 8"/>
            <p:cNvSpPr>
              <a:spLocks/>
            </p:cNvSpPr>
            <p:nvPr/>
          </p:nvSpPr>
          <p:spPr bwMode="auto">
            <a:xfrm flipH="1">
              <a:off x="4433" y="1891"/>
              <a:ext cx="792" cy="1650"/>
            </a:xfrm>
            <a:custGeom>
              <a:avLst/>
              <a:gdLst>
                <a:gd name="T0" fmla="*/ 1 w 1156"/>
                <a:gd name="T1" fmla="*/ 1 h 2495"/>
                <a:gd name="T2" fmla="*/ 1 w 1156"/>
                <a:gd name="T3" fmla="*/ 1 h 2495"/>
                <a:gd name="T4" fmla="*/ 1 w 1156"/>
                <a:gd name="T5" fmla="*/ 1 h 2495"/>
                <a:gd name="T6" fmla="*/ 1 w 1156"/>
                <a:gd name="T7" fmla="*/ 1 h 2495"/>
                <a:gd name="T8" fmla="*/ 1 w 1156"/>
                <a:gd name="T9" fmla="*/ 1 h 2495"/>
                <a:gd name="T10" fmla="*/ 1 w 1156"/>
                <a:gd name="T11" fmla="*/ 0 h 2495"/>
                <a:gd name="T12" fmla="*/ 1 w 1156"/>
                <a:gd name="T13" fmla="*/ 1 h 2495"/>
                <a:gd name="T14" fmla="*/ 1 w 1156"/>
                <a:gd name="T15" fmla="*/ 1 h 2495"/>
                <a:gd name="T16" fmla="*/ 1 w 1156"/>
                <a:gd name="T17" fmla="*/ 1 h 2495"/>
                <a:gd name="T18" fmla="*/ 1 w 1156"/>
                <a:gd name="T19" fmla="*/ 1 h 2495"/>
                <a:gd name="T20" fmla="*/ 1 w 1156"/>
                <a:gd name="T21" fmla="*/ 1 h 2495"/>
                <a:gd name="T22" fmla="*/ 1 w 1156"/>
                <a:gd name="T23" fmla="*/ 1 h 2495"/>
                <a:gd name="T24" fmla="*/ 1 w 1156"/>
                <a:gd name="T25" fmla="*/ 1 h 2495"/>
                <a:gd name="T26" fmla="*/ 1 w 1156"/>
                <a:gd name="T27" fmla="*/ 1 h 2495"/>
                <a:gd name="T28" fmla="*/ 1 w 1156"/>
                <a:gd name="T29" fmla="*/ 1 h 2495"/>
                <a:gd name="T30" fmla="*/ 1 w 1156"/>
                <a:gd name="T31" fmla="*/ 1 h 2495"/>
                <a:gd name="T32" fmla="*/ 1 w 1156"/>
                <a:gd name="T33" fmla="*/ 1 h 2495"/>
                <a:gd name="T34" fmla="*/ 1 w 1156"/>
                <a:gd name="T35" fmla="*/ 1 h 2495"/>
                <a:gd name="T36" fmla="*/ 1 w 1156"/>
                <a:gd name="T37" fmla="*/ 1 h 2495"/>
                <a:gd name="T38" fmla="*/ 1 w 1156"/>
                <a:gd name="T39" fmla="*/ 1 h 2495"/>
                <a:gd name="T40" fmla="*/ 1 w 1156"/>
                <a:gd name="T41" fmla="*/ 1 h 2495"/>
                <a:gd name="T42" fmla="*/ 1 w 1156"/>
                <a:gd name="T43" fmla="*/ 1 h 2495"/>
                <a:gd name="T44" fmla="*/ 1 w 1156"/>
                <a:gd name="T45" fmla="*/ 1 h 2495"/>
                <a:gd name="T46" fmla="*/ 1 w 1156"/>
                <a:gd name="T47" fmla="*/ 1 h 2495"/>
                <a:gd name="T48" fmla="*/ 1 w 1156"/>
                <a:gd name="T49" fmla="*/ 1 h 2495"/>
                <a:gd name="T50" fmla="*/ 1 w 1156"/>
                <a:gd name="T51" fmla="*/ 1 h 2495"/>
                <a:gd name="T52" fmla="*/ 1 w 1156"/>
                <a:gd name="T53" fmla="*/ 1 h 2495"/>
                <a:gd name="T54" fmla="*/ 1 w 1156"/>
                <a:gd name="T55" fmla="*/ 1 h 2495"/>
                <a:gd name="T56" fmla="*/ 1 w 1156"/>
                <a:gd name="T57" fmla="*/ 1 h 2495"/>
                <a:gd name="T58" fmla="*/ 1 w 1156"/>
                <a:gd name="T59" fmla="*/ 1 h 2495"/>
                <a:gd name="T60" fmla="*/ 1 w 1156"/>
                <a:gd name="T61" fmla="*/ 1 h 2495"/>
                <a:gd name="T62" fmla="*/ 1 w 1156"/>
                <a:gd name="T63" fmla="*/ 1 h 2495"/>
                <a:gd name="T64" fmla="*/ 1 w 1156"/>
                <a:gd name="T65" fmla="*/ 1 h 2495"/>
                <a:gd name="T66" fmla="*/ 1 w 1156"/>
                <a:gd name="T67" fmla="*/ 1 h 2495"/>
                <a:gd name="T68" fmla="*/ 1 w 1156"/>
                <a:gd name="T69" fmla="*/ 1 h 2495"/>
                <a:gd name="T70" fmla="*/ 1 w 1156"/>
                <a:gd name="T71" fmla="*/ 1 h 2495"/>
                <a:gd name="T72" fmla="*/ 1 w 1156"/>
                <a:gd name="T73" fmla="*/ 1 h 2495"/>
                <a:gd name="T74" fmla="*/ 1 w 1156"/>
                <a:gd name="T75" fmla="*/ 1 h 2495"/>
                <a:gd name="T76" fmla="*/ 1 w 1156"/>
                <a:gd name="T77" fmla="*/ 1 h 2495"/>
                <a:gd name="T78" fmla="*/ 1 w 1156"/>
                <a:gd name="T79" fmla="*/ 1 h 2495"/>
                <a:gd name="T80" fmla="*/ 1 w 1156"/>
                <a:gd name="T81" fmla="*/ 1 h 2495"/>
                <a:gd name="T82" fmla="*/ 1 w 1156"/>
                <a:gd name="T83" fmla="*/ 1 h 2495"/>
                <a:gd name="T84" fmla="*/ 1 w 1156"/>
                <a:gd name="T85" fmla="*/ 1 h 24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56"/>
                <a:gd name="T130" fmla="*/ 0 h 2495"/>
                <a:gd name="T131" fmla="*/ 1156 w 1156"/>
                <a:gd name="T132" fmla="*/ 2495 h 24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56" h="2495">
                  <a:moveTo>
                    <a:pt x="0" y="1075"/>
                  </a:moveTo>
                  <a:lnTo>
                    <a:pt x="0" y="306"/>
                  </a:lnTo>
                  <a:lnTo>
                    <a:pt x="4" y="269"/>
                  </a:lnTo>
                  <a:lnTo>
                    <a:pt x="11" y="236"/>
                  </a:lnTo>
                  <a:lnTo>
                    <a:pt x="17" y="204"/>
                  </a:lnTo>
                  <a:lnTo>
                    <a:pt x="27" y="175"/>
                  </a:lnTo>
                  <a:lnTo>
                    <a:pt x="38" y="148"/>
                  </a:lnTo>
                  <a:lnTo>
                    <a:pt x="51" y="123"/>
                  </a:lnTo>
                  <a:lnTo>
                    <a:pt x="65" y="101"/>
                  </a:lnTo>
                  <a:lnTo>
                    <a:pt x="81" y="80"/>
                  </a:lnTo>
                  <a:lnTo>
                    <a:pt x="98" y="62"/>
                  </a:lnTo>
                  <a:lnTo>
                    <a:pt x="119" y="47"/>
                  </a:lnTo>
                  <a:lnTo>
                    <a:pt x="142" y="33"/>
                  </a:lnTo>
                  <a:lnTo>
                    <a:pt x="166" y="21"/>
                  </a:lnTo>
                  <a:lnTo>
                    <a:pt x="193" y="13"/>
                  </a:lnTo>
                  <a:lnTo>
                    <a:pt x="220" y="6"/>
                  </a:lnTo>
                  <a:lnTo>
                    <a:pt x="251" y="2"/>
                  </a:lnTo>
                  <a:lnTo>
                    <a:pt x="285" y="0"/>
                  </a:lnTo>
                  <a:lnTo>
                    <a:pt x="884" y="0"/>
                  </a:lnTo>
                  <a:lnTo>
                    <a:pt x="918" y="3"/>
                  </a:lnTo>
                  <a:lnTo>
                    <a:pt x="949" y="9"/>
                  </a:lnTo>
                  <a:lnTo>
                    <a:pt x="977" y="18"/>
                  </a:lnTo>
                  <a:lnTo>
                    <a:pt x="1004" y="27"/>
                  </a:lnTo>
                  <a:lnTo>
                    <a:pt x="1027" y="40"/>
                  </a:lnTo>
                  <a:lnTo>
                    <a:pt x="1048" y="53"/>
                  </a:lnTo>
                  <a:lnTo>
                    <a:pt x="1067" y="70"/>
                  </a:lnTo>
                  <a:lnTo>
                    <a:pt x="1084" y="87"/>
                  </a:lnTo>
                  <a:lnTo>
                    <a:pt x="1099" y="107"/>
                  </a:lnTo>
                  <a:lnTo>
                    <a:pt x="1112" y="127"/>
                  </a:lnTo>
                  <a:lnTo>
                    <a:pt x="1123" y="152"/>
                  </a:lnTo>
                  <a:lnTo>
                    <a:pt x="1133" y="176"/>
                  </a:lnTo>
                  <a:lnTo>
                    <a:pt x="1141" y="202"/>
                  </a:lnTo>
                  <a:lnTo>
                    <a:pt x="1148" y="230"/>
                  </a:lnTo>
                  <a:lnTo>
                    <a:pt x="1152" y="260"/>
                  </a:lnTo>
                  <a:lnTo>
                    <a:pt x="1156" y="292"/>
                  </a:lnTo>
                  <a:lnTo>
                    <a:pt x="1156" y="1067"/>
                  </a:lnTo>
                  <a:lnTo>
                    <a:pt x="1153" y="1088"/>
                  </a:lnTo>
                  <a:lnTo>
                    <a:pt x="1148" y="1108"/>
                  </a:lnTo>
                  <a:lnTo>
                    <a:pt x="1138" y="1126"/>
                  </a:lnTo>
                  <a:lnTo>
                    <a:pt x="1124" y="1140"/>
                  </a:lnTo>
                  <a:lnTo>
                    <a:pt x="1108" y="1152"/>
                  </a:lnTo>
                  <a:lnTo>
                    <a:pt x="1091" y="1161"/>
                  </a:lnTo>
                  <a:lnTo>
                    <a:pt x="1073" y="1167"/>
                  </a:lnTo>
                  <a:lnTo>
                    <a:pt x="1053" y="1170"/>
                  </a:lnTo>
                  <a:lnTo>
                    <a:pt x="1035" y="1170"/>
                  </a:lnTo>
                  <a:lnTo>
                    <a:pt x="1015" y="1167"/>
                  </a:lnTo>
                  <a:lnTo>
                    <a:pt x="998" y="1161"/>
                  </a:lnTo>
                  <a:lnTo>
                    <a:pt x="982" y="1153"/>
                  </a:lnTo>
                  <a:lnTo>
                    <a:pt x="969" y="1139"/>
                  </a:lnTo>
                  <a:lnTo>
                    <a:pt x="959" y="1124"/>
                  </a:lnTo>
                  <a:lnTo>
                    <a:pt x="952" y="1106"/>
                  </a:lnTo>
                  <a:lnTo>
                    <a:pt x="951" y="1083"/>
                  </a:lnTo>
                  <a:lnTo>
                    <a:pt x="951" y="424"/>
                  </a:lnTo>
                  <a:lnTo>
                    <a:pt x="947" y="413"/>
                  </a:lnTo>
                  <a:lnTo>
                    <a:pt x="941" y="407"/>
                  </a:lnTo>
                  <a:lnTo>
                    <a:pt x="932" y="404"/>
                  </a:lnTo>
                  <a:lnTo>
                    <a:pt x="924" y="403"/>
                  </a:lnTo>
                  <a:lnTo>
                    <a:pt x="916" y="404"/>
                  </a:lnTo>
                  <a:lnTo>
                    <a:pt x="909" y="407"/>
                  </a:lnTo>
                  <a:lnTo>
                    <a:pt x="906" y="413"/>
                  </a:lnTo>
                  <a:lnTo>
                    <a:pt x="907" y="424"/>
                  </a:lnTo>
                  <a:lnTo>
                    <a:pt x="907" y="2386"/>
                  </a:lnTo>
                  <a:lnTo>
                    <a:pt x="901" y="2411"/>
                  </a:lnTo>
                  <a:lnTo>
                    <a:pt x="891" y="2433"/>
                  </a:lnTo>
                  <a:lnTo>
                    <a:pt x="875" y="2453"/>
                  </a:lnTo>
                  <a:lnTo>
                    <a:pt x="855" y="2468"/>
                  </a:lnTo>
                  <a:lnTo>
                    <a:pt x="831" y="2480"/>
                  </a:lnTo>
                  <a:lnTo>
                    <a:pt x="807" y="2488"/>
                  </a:lnTo>
                  <a:lnTo>
                    <a:pt x="779" y="2494"/>
                  </a:lnTo>
                  <a:lnTo>
                    <a:pt x="751" y="2495"/>
                  </a:lnTo>
                  <a:lnTo>
                    <a:pt x="724" y="2494"/>
                  </a:lnTo>
                  <a:lnTo>
                    <a:pt x="696" y="2487"/>
                  </a:lnTo>
                  <a:lnTo>
                    <a:pt x="672" y="2478"/>
                  </a:lnTo>
                  <a:lnTo>
                    <a:pt x="650" y="2465"/>
                  </a:lnTo>
                  <a:lnTo>
                    <a:pt x="630" y="2449"/>
                  </a:lnTo>
                  <a:lnTo>
                    <a:pt x="616" y="2428"/>
                  </a:lnTo>
                  <a:lnTo>
                    <a:pt x="608" y="2403"/>
                  </a:lnTo>
                  <a:lnTo>
                    <a:pt x="605" y="2377"/>
                  </a:lnTo>
                  <a:lnTo>
                    <a:pt x="610" y="1176"/>
                  </a:lnTo>
                  <a:lnTo>
                    <a:pt x="607" y="1166"/>
                  </a:lnTo>
                  <a:lnTo>
                    <a:pt x="602" y="1156"/>
                  </a:lnTo>
                  <a:lnTo>
                    <a:pt x="593" y="1151"/>
                  </a:lnTo>
                  <a:lnTo>
                    <a:pt x="585" y="1148"/>
                  </a:lnTo>
                  <a:lnTo>
                    <a:pt x="576" y="1149"/>
                  </a:lnTo>
                  <a:lnTo>
                    <a:pt x="568" y="1153"/>
                  </a:lnTo>
                  <a:lnTo>
                    <a:pt x="562" y="1160"/>
                  </a:lnTo>
                  <a:lnTo>
                    <a:pt x="561" y="1170"/>
                  </a:lnTo>
                  <a:lnTo>
                    <a:pt x="561" y="2390"/>
                  </a:lnTo>
                  <a:lnTo>
                    <a:pt x="558" y="2412"/>
                  </a:lnTo>
                  <a:lnTo>
                    <a:pt x="549" y="2434"/>
                  </a:lnTo>
                  <a:lnTo>
                    <a:pt x="535" y="2453"/>
                  </a:lnTo>
                  <a:lnTo>
                    <a:pt x="515" y="2468"/>
                  </a:lnTo>
                  <a:lnTo>
                    <a:pt x="491" y="2479"/>
                  </a:lnTo>
                  <a:lnTo>
                    <a:pt x="466" y="2487"/>
                  </a:lnTo>
                  <a:lnTo>
                    <a:pt x="437" y="2492"/>
                  </a:lnTo>
                  <a:lnTo>
                    <a:pt x="408" y="2493"/>
                  </a:lnTo>
                  <a:lnTo>
                    <a:pt x="379" y="2489"/>
                  </a:lnTo>
                  <a:lnTo>
                    <a:pt x="350" y="2484"/>
                  </a:lnTo>
                  <a:lnTo>
                    <a:pt x="324" y="2473"/>
                  </a:lnTo>
                  <a:lnTo>
                    <a:pt x="302" y="2460"/>
                  </a:lnTo>
                  <a:lnTo>
                    <a:pt x="282" y="2441"/>
                  </a:lnTo>
                  <a:lnTo>
                    <a:pt x="269" y="2419"/>
                  </a:lnTo>
                  <a:lnTo>
                    <a:pt x="259" y="2393"/>
                  </a:lnTo>
                  <a:lnTo>
                    <a:pt x="257" y="2363"/>
                  </a:lnTo>
                  <a:lnTo>
                    <a:pt x="257" y="424"/>
                  </a:lnTo>
                  <a:lnTo>
                    <a:pt x="254" y="416"/>
                  </a:lnTo>
                  <a:lnTo>
                    <a:pt x="249" y="410"/>
                  </a:lnTo>
                  <a:lnTo>
                    <a:pt x="241" y="406"/>
                  </a:lnTo>
                  <a:lnTo>
                    <a:pt x="233" y="404"/>
                  </a:lnTo>
                  <a:lnTo>
                    <a:pt x="226" y="406"/>
                  </a:lnTo>
                  <a:lnTo>
                    <a:pt x="218" y="411"/>
                  </a:lnTo>
                  <a:lnTo>
                    <a:pt x="214" y="417"/>
                  </a:lnTo>
                  <a:lnTo>
                    <a:pt x="212" y="427"/>
                  </a:lnTo>
                  <a:lnTo>
                    <a:pt x="212" y="1069"/>
                  </a:lnTo>
                  <a:lnTo>
                    <a:pt x="209" y="1091"/>
                  </a:lnTo>
                  <a:lnTo>
                    <a:pt x="202" y="1109"/>
                  </a:lnTo>
                  <a:lnTo>
                    <a:pt x="190" y="1126"/>
                  </a:lnTo>
                  <a:lnTo>
                    <a:pt x="176" y="1139"/>
                  </a:lnTo>
                  <a:lnTo>
                    <a:pt x="160" y="1151"/>
                  </a:lnTo>
                  <a:lnTo>
                    <a:pt x="142" y="1160"/>
                  </a:lnTo>
                  <a:lnTo>
                    <a:pt x="122" y="1164"/>
                  </a:lnTo>
                  <a:lnTo>
                    <a:pt x="103" y="1167"/>
                  </a:lnTo>
                  <a:lnTo>
                    <a:pt x="83" y="1167"/>
                  </a:lnTo>
                  <a:lnTo>
                    <a:pt x="64" y="1163"/>
                  </a:lnTo>
                  <a:lnTo>
                    <a:pt x="46" y="1156"/>
                  </a:lnTo>
                  <a:lnTo>
                    <a:pt x="31" y="1147"/>
                  </a:lnTo>
                  <a:lnTo>
                    <a:pt x="17" y="1133"/>
                  </a:lnTo>
                  <a:lnTo>
                    <a:pt x="8" y="1118"/>
                  </a:lnTo>
                  <a:lnTo>
                    <a:pt x="1" y="1098"/>
                  </a:lnTo>
                  <a:lnTo>
                    <a:pt x="0" y="1075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28" name="Freeform 9"/>
            <p:cNvSpPr>
              <a:spLocks/>
            </p:cNvSpPr>
            <p:nvPr/>
          </p:nvSpPr>
          <p:spPr bwMode="auto">
            <a:xfrm flipH="1">
              <a:off x="4641" y="1541"/>
              <a:ext cx="355" cy="340"/>
            </a:xfrm>
            <a:custGeom>
              <a:avLst/>
              <a:gdLst>
                <a:gd name="T0" fmla="*/ 1 w 513"/>
                <a:gd name="T1" fmla="*/ 1 h 516"/>
                <a:gd name="T2" fmla="*/ 1 w 513"/>
                <a:gd name="T3" fmla="*/ 1 h 516"/>
                <a:gd name="T4" fmla="*/ 1 w 513"/>
                <a:gd name="T5" fmla="*/ 1 h 516"/>
                <a:gd name="T6" fmla="*/ 1 w 513"/>
                <a:gd name="T7" fmla="*/ 1 h 516"/>
                <a:gd name="T8" fmla="*/ 1 w 513"/>
                <a:gd name="T9" fmla="*/ 1 h 516"/>
                <a:gd name="T10" fmla="*/ 1 w 513"/>
                <a:gd name="T11" fmla="*/ 1 h 516"/>
                <a:gd name="T12" fmla="*/ 1 w 513"/>
                <a:gd name="T13" fmla="*/ 1 h 516"/>
                <a:gd name="T14" fmla="*/ 1 w 513"/>
                <a:gd name="T15" fmla="*/ 1 h 516"/>
                <a:gd name="T16" fmla="*/ 1 w 513"/>
                <a:gd name="T17" fmla="*/ 1 h 516"/>
                <a:gd name="T18" fmla="*/ 1 w 513"/>
                <a:gd name="T19" fmla="*/ 1 h 516"/>
                <a:gd name="T20" fmla="*/ 1 w 513"/>
                <a:gd name="T21" fmla="*/ 1 h 516"/>
                <a:gd name="T22" fmla="*/ 1 w 513"/>
                <a:gd name="T23" fmla="*/ 1 h 516"/>
                <a:gd name="T24" fmla="*/ 1 w 513"/>
                <a:gd name="T25" fmla="*/ 1 h 516"/>
                <a:gd name="T26" fmla="*/ 1 w 513"/>
                <a:gd name="T27" fmla="*/ 1 h 516"/>
                <a:gd name="T28" fmla="*/ 1 w 513"/>
                <a:gd name="T29" fmla="*/ 1 h 516"/>
                <a:gd name="T30" fmla="*/ 1 w 513"/>
                <a:gd name="T31" fmla="*/ 1 h 516"/>
                <a:gd name="T32" fmla="*/ 1 w 513"/>
                <a:gd name="T33" fmla="*/ 1 h 516"/>
                <a:gd name="T34" fmla="*/ 1 w 513"/>
                <a:gd name="T35" fmla="*/ 1 h 516"/>
                <a:gd name="T36" fmla="*/ 1 w 513"/>
                <a:gd name="T37" fmla="*/ 1 h 516"/>
                <a:gd name="T38" fmla="*/ 1 w 513"/>
                <a:gd name="T39" fmla="*/ 1 h 516"/>
                <a:gd name="T40" fmla="*/ 1 w 513"/>
                <a:gd name="T41" fmla="*/ 1 h 516"/>
                <a:gd name="T42" fmla="*/ 1 w 513"/>
                <a:gd name="T43" fmla="*/ 1 h 516"/>
                <a:gd name="T44" fmla="*/ 1 w 513"/>
                <a:gd name="T45" fmla="*/ 1 h 516"/>
                <a:gd name="T46" fmla="*/ 1 w 513"/>
                <a:gd name="T47" fmla="*/ 1 h 516"/>
                <a:gd name="T48" fmla="*/ 1 w 513"/>
                <a:gd name="T49" fmla="*/ 1 h 516"/>
                <a:gd name="T50" fmla="*/ 1 w 513"/>
                <a:gd name="T51" fmla="*/ 1 h 516"/>
                <a:gd name="T52" fmla="*/ 1 w 513"/>
                <a:gd name="T53" fmla="*/ 1 h 516"/>
                <a:gd name="T54" fmla="*/ 1 w 513"/>
                <a:gd name="T55" fmla="*/ 1 h 516"/>
                <a:gd name="T56" fmla="*/ 1 w 513"/>
                <a:gd name="T57" fmla="*/ 1 h 516"/>
                <a:gd name="T58" fmla="*/ 1 w 513"/>
                <a:gd name="T59" fmla="*/ 1 h 516"/>
                <a:gd name="T60" fmla="*/ 1 w 513"/>
                <a:gd name="T61" fmla="*/ 1 h 516"/>
                <a:gd name="T62" fmla="*/ 1 w 513"/>
                <a:gd name="T63" fmla="*/ 1 h 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3"/>
                <a:gd name="T97" fmla="*/ 0 h 516"/>
                <a:gd name="T98" fmla="*/ 513 w 513"/>
                <a:gd name="T99" fmla="*/ 516 h 5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3" h="516">
                  <a:moveTo>
                    <a:pt x="255" y="0"/>
                  </a:moveTo>
                  <a:lnTo>
                    <a:pt x="282" y="1"/>
                  </a:lnTo>
                  <a:lnTo>
                    <a:pt x="307" y="6"/>
                  </a:lnTo>
                  <a:lnTo>
                    <a:pt x="333" y="11"/>
                  </a:lnTo>
                  <a:lnTo>
                    <a:pt x="357" y="19"/>
                  </a:lnTo>
                  <a:lnTo>
                    <a:pt x="379" y="30"/>
                  </a:lnTo>
                  <a:lnTo>
                    <a:pt x="399" y="42"/>
                  </a:lnTo>
                  <a:lnTo>
                    <a:pt x="420" y="59"/>
                  </a:lnTo>
                  <a:lnTo>
                    <a:pt x="439" y="75"/>
                  </a:lnTo>
                  <a:lnTo>
                    <a:pt x="455" y="92"/>
                  </a:lnTo>
                  <a:lnTo>
                    <a:pt x="468" y="113"/>
                  </a:lnTo>
                  <a:lnTo>
                    <a:pt x="482" y="134"/>
                  </a:lnTo>
                  <a:lnTo>
                    <a:pt x="493" y="157"/>
                  </a:lnTo>
                  <a:lnTo>
                    <a:pt x="502" y="181"/>
                  </a:lnTo>
                  <a:lnTo>
                    <a:pt x="508" y="206"/>
                  </a:lnTo>
                  <a:lnTo>
                    <a:pt x="512" y="230"/>
                  </a:lnTo>
                  <a:lnTo>
                    <a:pt x="513" y="258"/>
                  </a:lnTo>
                  <a:lnTo>
                    <a:pt x="512" y="283"/>
                  </a:lnTo>
                  <a:lnTo>
                    <a:pt x="508" y="309"/>
                  </a:lnTo>
                  <a:lnTo>
                    <a:pt x="502" y="333"/>
                  </a:lnTo>
                  <a:lnTo>
                    <a:pt x="493" y="357"/>
                  </a:lnTo>
                  <a:lnTo>
                    <a:pt x="482" y="380"/>
                  </a:lnTo>
                  <a:lnTo>
                    <a:pt x="468" y="402"/>
                  </a:lnTo>
                  <a:lnTo>
                    <a:pt x="455" y="422"/>
                  </a:lnTo>
                  <a:lnTo>
                    <a:pt x="439" y="440"/>
                  </a:lnTo>
                  <a:lnTo>
                    <a:pt x="420" y="456"/>
                  </a:lnTo>
                  <a:lnTo>
                    <a:pt x="399" y="471"/>
                  </a:lnTo>
                  <a:lnTo>
                    <a:pt x="379" y="485"/>
                  </a:lnTo>
                  <a:lnTo>
                    <a:pt x="357" y="495"/>
                  </a:lnTo>
                  <a:lnTo>
                    <a:pt x="333" y="505"/>
                  </a:lnTo>
                  <a:lnTo>
                    <a:pt x="307" y="510"/>
                  </a:lnTo>
                  <a:lnTo>
                    <a:pt x="282" y="515"/>
                  </a:lnTo>
                  <a:lnTo>
                    <a:pt x="255" y="516"/>
                  </a:lnTo>
                  <a:lnTo>
                    <a:pt x="230" y="515"/>
                  </a:lnTo>
                  <a:lnTo>
                    <a:pt x="205" y="510"/>
                  </a:lnTo>
                  <a:lnTo>
                    <a:pt x="182" y="505"/>
                  </a:lnTo>
                  <a:lnTo>
                    <a:pt x="157" y="495"/>
                  </a:lnTo>
                  <a:lnTo>
                    <a:pt x="134" y="485"/>
                  </a:lnTo>
                  <a:lnTo>
                    <a:pt x="114" y="471"/>
                  </a:lnTo>
                  <a:lnTo>
                    <a:pt x="94" y="456"/>
                  </a:lnTo>
                  <a:lnTo>
                    <a:pt x="77" y="440"/>
                  </a:lnTo>
                  <a:lnTo>
                    <a:pt x="60" y="422"/>
                  </a:lnTo>
                  <a:lnTo>
                    <a:pt x="45" y="402"/>
                  </a:lnTo>
                  <a:lnTo>
                    <a:pt x="31" y="380"/>
                  </a:lnTo>
                  <a:lnTo>
                    <a:pt x="20" y="357"/>
                  </a:lnTo>
                  <a:lnTo>
                    <a:pt x="11" y="333"/>
                  </a:lnTo>
                  <a:lnTo>
                    <a:pt x="5" y="309"/>
                  </a:lnTo>
                  <a:lnTo>
                    <a:pt x="1" y="283"/>
                  </a:lnTo>
                  <a:lnTo>
                    <a:pt x="0" y="258"/>
                  </a:lnTo>
                  <a:lnTo>
                    <a:pt x="1" y="230"/>
                  </a:lnTo>
                  <a:lnTo>
                    <a:pt x="5" y="206"/>
                  </a:lnTo>
                  <a:lnTo>
                    <a:pt x="11" y="181"/>
                  </a:lnTo>
                  <a:lnTo>
                    <a:pt x="20" y="157"/>
                  </a:lnTo>
                  <a:lnTo>
                    <a:pt x="31" y="134"/>
                  </a:lnTo>
                  <a:lnTo>
                    <a:pt x="45" y="113"/>
                  </a:lnTo>
                  <a:lnTo>
                    <a:pt x="60" y="92"/>
                  </a:lnTo>
                  <a:lnTo>
                    <a:pt x="77" y="75"/>
                  </a:lnTo>
                  <a:lnTo>
                    <a:pt x="94" y="59"/>
                  </a:lnTo>
                  <a:lnTo>
                    <a:pt x="114" y="42"/>
                  </a:lnTo>
                  <a:lnTo>
                    <a:pt x="134" y="30"/>
                  </a:lnTo>
                  <a:lnTo>
                    <a:pt x="157" y="19"/>
                  </a:lnTo>
                  <a:lnTo>
                    <a:pt x="182" y="11"/>
                  </a:lnTo>
                  <a:lnTo>
                    <a:pt x="205" y="6"/>
                  </a:lnTo>
                  <a:lnTo>
                    <a:pt x="230" y="1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2" name="Line 10"/>
          <p:cNvSpPr>
            <a:spLocks noChangeShapeType="1"/>
          </p:cNvSpPr>
          <p:nvPr/>
        </p:nvSpPr>
        <p:spPr bwMode="auto">
          <a:xfrm>
            <a:off x="52832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5486400"/>
            <a:ext cx="41656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10400" y="5562600"/>
            <a:ext cx="4165600" cy="838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876800" y="3657600"/>
            <a:ext cx="2641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426" name="Picture 18" descr="aedes_aegypti_adult"/>
          <p:cNvPicPr>
            <a:picLocks noChangeAspect="1" noChangeArrowheads="1"/>
          </p:cNvPicPr>
          <p:nvPr/>
        </p:nvPicPr>
        <p:blipFill>
          <a:blip r:embed="rId3">
            <a:lum bright="-10000" contrast="18000"/>
          </a:blip>
          <a:srcRect l="10927" t="16519" r="15894" b="14537"/>
          <a:stretch>
            <a:fillRect/>
          </a:stretch>
        </p:blipFill>
        <p:spPr bwMode="auto">
          <a:xfrm>
            <a:off x="4876800" y="3962400"/>
            <a:ext cx="2743200" cy="13716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3" name="Picture 2" descr="Káº¿t quáº£ hÃ¬nh áº£nh cho virus sÃ´t xuáº¥t huyáº¿t deng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1" y="152400"/>
            <a:ext cx="1159086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228600"/>
            <a:ext cx="355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NGUỒN BỆNH VÀ ĐƯỜNG LÂY TRUYỀN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06400" y="1219204"/>
            <a:ext cx="11176000" cy="452596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virus Dengue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Aedes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SXHD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200-500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virus Dengue.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/>
          <a:lstStyle/>
          <a:p>
            <a:r>
              <a:rPr lang="en-GB" sz="3200" b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NGUỒN BỆNH</a:t>
            </a:r>
            <a:endParaRPr lang="en-US" sz="3200" smtClean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03200" y="1066800"/>
            <a:ext cx="6807200" cy="579120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Người bệnh là nguồn lây bệnh trong thời kỳ có sốt, nhất là 5 ngày đầu của sốt là giai đoạn trong máu có nhiều vi rút.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Thời kỳ ủ bệnh từ 3 - 14 ngày, trung bình 5 - 7 ngày.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Muỗi bị nhiễm vi rút thường sau 8 -12 ngày sau hút máu: có thể truyền bệnh và truyền bệnh suốt đời.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  <a:buFont typeface="Wingdings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2" descr="Káº¿t quáº£ hÃ¬nh áº£nh cho nguoi benh sÃ´t xuáº¥t huyáº¿t deng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1447800"/>
            <a:ext cx="47752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1600" y="4699000"/>
            <a:ext cx="44704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864" y="2041071"/>
            <a:ext cx="112231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cs typeface="Times New Roman" pitchFamily="18" charset="0"/>
              </a:rPr>
              <a:t>PHẦN I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cs typeface="Times New Roman" pitchFamily="18" charset="0"/>
              </a:rPr>
              <a:t>HƯỚNG DẪN PHÒNG CHỐNG SỐT XUẤT HUYẾT</a:t>
            </a:r>
          </a:p>
        </p:txBody>
      </p:sp>
      <p:pic>
        <p:nvPicPr>
          <p:cNvPr id="2068" name="Picture 20" descr="Thời điểm muỗi truyền bệnh sốt xuất huyết hoạt động mạnh nhất là sáng sớm  và chiều t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67263"/>
            <a:ext cx="4114800" cy="22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Bạn có biết muỗi vằn gây bệnh sốt xuất huyết - Bệnh Viện Nhi Đồng Thành Ph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986" y="4430430"/>
            <a:ext cx="3898364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23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57405"/>
            <a:ext cx="12192000" cy="1470025"/>
          </a:xfrm>
          <a:solidFill>
            <a:srgbClr val="FFFF00"/>
          </a:solidFill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PHÒNG CHỐNG DỊCH SỐT XUẤT HUYẾT 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76200"/>
            <a:ext cx="12192000" cy="12192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36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42" name="Picture 2" descr="Phân biệt sốt rét và sốt xuất huyết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0412" y="3486151"/>
            <a:ext cx="5678196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25521"/>
          </a:xfrm>
        </p:spPr>
        <p:txBody>
          <a:bodyPr/>
          <a:lstStyle/>
          <a:p>
            <a:r>
              <a:rPr lang="en-US" b="1" dirty="0" err="1" smtClean="0"/>
              <a:t>Biện</a:t>
            </a:r>
            <a:r>
              <a:rPr lang="en-US" b="1" dirty="0" smtClean="0"/>
              <a:t> </a:t>
            </a:r>
            <a:r>
              <a:rPr lang="en-US" b="1" dirty="0" err="1" smtClean="0"/>
              <a:t>pháp</a:t>
            </a:r>
            <a:r>
              <a:rPr lang="en-US" b="1" dirty="0" smtClean="0"/>
              <a:t> </a:t>
            </a:r>
            <a:r>
              <a:rPr lang="en-US" b="1" dirty="0" err="1" smtClean="0"/>
              <a:t>phòng</a:t>
            </a:r>
            <a:r>
              <a:rPr lang="en-US" b="1" dirty="0" smtClean="0"/>
              <a:t> </a:t>
            </a:r>
            <a:r>
              <a:rPr lang="en-US" b="1" dirty="0" err="1" smtClean="0"/>
              <a:t>bệnh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679307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49895654"/>
              </p:ext>
            </p:extLst>
          </p:nvPr>
        </p:nvGraphicFramePr>
        <p:xfrm>
          <a:off x="838200" y="1529255"/>
          <a:ext cx="10515600" cy="4647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1600" y="152400"/>
            <a:ext cx="6705600" cy="2743200"/>
          </a:xfrm>
        </p:spPr>
        <p:txBody>
          <a:bodyPr/>
          <a:lstStyle/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alt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568325" lvl="2" indent="-331788"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ậy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endParaRPr lang="en-US" altLang="en-US" sz="3200" b="1" i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8325" lvl="2" indent="-331788"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altLang="en-US" sz="3200" b="1" i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8325" lvl="2" indent="-331788"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(Abate)</a:t>
            </a:r>
          </a:p>
        </p:txBody>
      </p:sp>
      <p:pic>
        <p:nvPicPr>
          <p:cNvPr id="82947" name="Picture 10" descr="C:\Users\kim duyen\Desktop\Hai-Loai-Thuoc-Diet-Lang-Quang-ABATE-1-S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7416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12" descr="C:\Users\kim duyen\Desktop\DSCN 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1867" y="0"/>
            <a:ext cx="508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13" descr="C:\Users\kim duyen\Desktop\12-55-14282468161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2971800"/>
            <a:ext cx="4775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11379200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nước đọng để muỗi đẻ trứng</a:t>
            </a:r>
          </a:p>
        </p:txBody>
      </p:sp>
      <p:pic>
        <p:nvPicPr>
          <p:cNvPr id="83971" name="Picture 8" descr="D:\Ảnh chống dịch\Lốp x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810000"/>
            <a:ext cx="54864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7" descr="C:\Users\kim duyen\Desktop\tải xuống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3733800"/>
            <a:ext cx="58928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8" descr="C:\Users\kim duyen\Desktop\fd4749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8200"/>
            <a:ext cx="5892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10" descr="C:\Users\kim duyen\Desktop\images1273935_TTXVN_vai_nuo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4400" y="838205"/>
            <a:ext cx="592031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5876930"/>
            <a:ext cx="12192000" cy="981075"/>
          </a:xfrm>
          <a:prstGeom prst="rect">
            <a:avLst/>
          </a:prstGeom>
          <a:solidFill>
            <a:srgbClr val="5ABE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5791205"/>
            <a:ext cx="1219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cs typeface="Arial" pitchFamily="34" charset="0"/>
              </a:rPr>
              <a:t>ABATE đã đăng ký với Bộ Y tế VN (VNDP-HC-194-08-09) và được tổ chức Y tế Thế Giới WHO khuyến cáo sử dụng (WHO-VCB/DS/75.8-Rev.1) 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5"/>
            <a:ext cx="12192000" cy="17002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239933" y="381005"/>
            <a:ext cx="5240867" cy="527526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Temephos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8" name="Picture 6" descr="Abate-20g-sach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2400"/>
            <a:ext cx="6045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Káº¿t quáº£ hÃ¬nh áº£nh cho thuá»c ab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0" y="2286005"/>
            <a:ext cx="51816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 descr="Káº¿t quáº£ hÃ¬nh áº£nh cho thuá»c aba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5850" y="-590550"/>
            <a:ext cx="3556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Káº¿t quáº£ hÃ¬nh áº£nh cho thuá»c aba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90805"/>
            <a:ext cx="5264151" cy="426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12192000" cy="22098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 lý muỗi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PHÒNG CHỐNG DỊCH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SỐT XUẤT HUYẾT DENGUE!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3810000"/>
            <a:ext cx="49784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Xua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endParaRPr lang="en-US" alt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endParaRPr lang="en-US" alt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endParaRPr lang="en-US" dirty="0">
              <a:latin typeface="Arial" charset="0"/>
            </a:endParaRPr>
          </a:p>
        </p:txBody>
      </p:sp>
      <p:pic>
        <p:nvPicPr>
          <p:cNvPr id="87044" name="Picture 8" descr="C:\Users\kim duyen\Desktop\luoi-mau-2_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429000"/>
            <a:ext cx="670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3200" y="-76200"/>
            <a:ext cx="4673600" cy="895350"/>
          </a:xfrm>
        </p:spPr>
        <p:txBody>
          <a:bodyPr lIns="0" rIns="0" bIns="0" anchor="b"/>
          <a:lstStyle/>
          <a:p>
            <a:pPr marL="273050" indent="-273050" eaLnBrk="1" hangingPunct="1"/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06400" y="914400"/>
            <a:ext cx="4775200" cy="281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1125" lvl="3" indent="0" eaLnBrk="1" hangingPunct="1">
              <a:lnSpc>
                <a:spcPct val="130000"/>
              </a:lnSpc>
              <a:buFont typeface="Monotype Sorts" pitchFamily="2" charset="2"/>
              <a:buNone/>
              <a:defRPr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1125" lvl="3" indent="0" eaLnBrk="1" hangingPunct="1">
              <a:lnSpc>
                <a:spcPct val="130000"/>
              </a:lnSpc>
              <a:buFont typeface="Monotype Sorts" pitchFamily="2" charset="2"/>
              <a:buNone/>
              <a:defRPr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lvl="3" indent="0" eaLnBrk="1" hangingPunct="1">
              <a:lnSpc>
                <a:spcPct val="130000"/>
              </a:lnSpc>
              <a:buFont typeface="Monotype Sorts" pitchFamily="2" charset="2"/>
              <a:buNone/>
              <a:defRPr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25" lvl="3" indent="0" eaLnBrk="1" hangingPunct="1">
              <a:lnSpc>
                <a:spcPct val="130000"/>
              </a:lnSpc>
              <a:buFont typeface="Monotype Sorts" pitchFamily="2" charset="2"/>
              <a:buNone/>
              <a:defRPr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87450" lvl="3" indent="-209550" eaLnBrk="1" hangingPunct="1">
              <a:lnSpc>
                <a:spcPct val="130000"/>
              </a:lnSpc>
              <a:buFont typeface="Monotype Sorts" pitchFamily="2" charset="2"/>
              <a:buNone/>
              <a:defRPr/>
            </a:pP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8" name="Picture 7" descr="C:\Users\kim duyen\Desktop\201004083635_34ic4zv6_1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670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9" descr="C:\Users\kim duyen\Desktop\thread1512312532_15123125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3784600"/>
            <a:ext cx="41656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8" descr="Káº¿t quáº£ hÃ¬nh áº£nh cho xua Äuá»i muá»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4800" y="3505200"/>
            <a:ext cx="6908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9" descr="C:\Users\kim duyen\Desktop\dsc-0454-15033921807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581400"/>
            <a:ext cx="608965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603" y="990603"/>
            <a:ext cx="4900084" cy="2074863"/>
          </a:xfrm>
        </p:spPr>
        <p:txBody>
          <a:bodyPr>
            <a:normAutofit/>
          </a:bodyPr>
          <a:lstStyle/>
          <a:p>
            <a:pPr algn="l" eaLnBrk="1" hangingPunct="1">
              <a:buFontTx/>
              <a:buChar char="-"/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2" name="Rectangle 2"/>
          <p:cNvSpPr>
            <a:spLocks noChangeArrowheads="1"/>
          </p:cNvSpPr>
          <p:nvPr/>
        </p:nvSpPr>
        <p:spPr bwMode="auto">
          <a:xfrm>
            <a:off x="0" y="247650"/>
            <a:ext cx="2844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/>
            <a:r>
              <a:rPr lang="en-US" alt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Diệt muỗi</a:t>
            </a:r>
          </a:p>
        </p:txBody>
      </p:sp>
      <p:pic>
        <p:nvPicPr>
          <p:cNvPr id="89093" name="Picture 12" descr="http://baomoi-photo-2.zadn.vn/16/09/16/274/20342194/3_2096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6803" y="103188"/>
            <a:ext cx="4654551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AutoShape 12" descr="Image result for phun diệt muỗi trong nhà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5" name="AutoShape 14" descr="Image result for phun diệt muỗi trong nhà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6" name="AutoShape 16" descr="Image result for phun diệt muỗi trong nhà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7" name="AutoShape 18" descr="Image result for phun diệt muỗi trong nhà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8" name="AutoShape 20" descr="Image result for phun diệt muỗi trong nhà"/>
          <p:cNvSpPr>
            <a:spLocks noChangeAspect="1" noChangeArrowheads="1"/>
          </p:cNvSpPr>
          <p:nvPr/>
        </p:nvSpPr>
        <p:spPr bwMode="auto">
          <a:xfrm>
            <a:off x="1020233" y="4651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743020" y="3124200"/>
            <a:ext cx="2328333" cy="33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Vòi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rồng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" y="6424618"/>
            <a:ext cx="2027767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9101" name="Picture 16" descr="C:\Users\kim duyen\Desktop\1444120375-1444120300-sot-xuat-huy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9600" y="0"/>
            <a:ext cx="457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2" name="Picture 18" descr="C:\Users\kim duyen\Desktop\hqdefa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3" name="Rectangle 18"/>
          <p:cNvSpPr>
            <a:spLocks noChangeArrowheads="1"/>
          </p:cNvSpPr>
          <p:nvPr/>
        </p:nvSpPr>
        <p:spPr bwMode="auto">
          <a:xfrm>
            <a:off x="8229600" y="6488114"/>
            <a:ext cx="1555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Phun mù nóng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78400" y="3124200"/>
            <a:ext cx="2743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Phun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hơi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532084785"/>
              </p:ext>
            </p:extLst>
          </p:nvPr>
        </p:nvGraphicFramePr>
        <p:xfrm>
          <a:off x="912221" y="953589"/>
          <a:ext cx="10670178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117885"/>
            <a:ext cx="10972800" cy="835705"/>
          </a:xfrm>
        </p:spPr>
        <p:txBody>
          <a:bodyPr/>
          <a:lstStyle/>
          <a:p>
            <a:pPr algn="ctr"/>
            <a:r>
              <a:rPr lang="en-US" b="1" spc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9825" y="1513638"/>
            <a:ext cx="6531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7086" y="2859163"/>
            <a:ext cx="6531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9824" y="5549981"/>
            <a:ext cx="6531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317" y="4010446"/>
            <a:ext cx="6531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3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09600" y="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endParaRPr lang="en-US" sz="35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5" name="Picture 6" descr="Phun thuoc m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27488"/>
            <a:ext cx="40640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6" descr="Káº¿t quáº£ hÃ¬nh áº£nh cho nguoi benh sÃ´t xuáº¥t huyáº¿t deng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914400"/>
            <a:ext cx="48768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6" descr="Káº¿t quáº£ hÃ¬nh áº£nh cho phun mÃ¹ nÃ³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AutoShape 8" descr="Káº¿t quáº£ hÃ¬nh áº£nh cho phun mÃ¹ nÃ³n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9" name="AutoShape 10" descr="Káº¿t quáº£ hÃ¬nh áº£nh cho phun mÃ¹ nÃ³n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0120" name="Picture 12" descr="Káº¿t quáº£ hÃ¬nh áº£nh cho phun mÃ¹ nÃ³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2800" y="685800"/>
            <a:ext cx="604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12192000" cy="28956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alt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PHÒNG CHỐNG DỊCH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SỐT XUẤT HUYẾT DENGUE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Nhulam\Desktop\z2048083335992_1f65b6ef2cc46d6e2cbb03f6f313d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11988800" cy="10287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VSMT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5" name="Picture 3" descr="DG-VSMT-HS X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7600" y="1447805"/>
            <a:ext cx="55880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thu gom PT-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4267200"/>
            <a:ext cx="5486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OBG-Xu l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197600" y="4267200"/>
            <a:ext cx="5689600" cy="2590800"/>
          </a:xfrm>
          <a:noFill/>
        </p:spPr>
      </p:pic>
      <p:pic>
        <p:nvPicPr>
          <p:cNvPr id="95238" name="Picture 6" descr="hoc sinh TP"/>
          <p:cNvPicPr>
            <a:picLocks noChangeAspect="1" noChangeArrowheads="1"/>
          </p:cNvPicPr>
          <p:nvPr/>
        </p:nvPicPr>
        <p:blipFill>
          <a:blip r:embed="rId6"/>
          <a:srcRect t="18079"/>
          <a:stretch>
            <a:fillRect/>
          </a:stretch>
        </p:blipFill>
        <p:spPr bwMode="auto">
          <a:xfrm>
            <a:off x="406400" y="1447800"/>
            <a:ext cx="5486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C:\Users\kim duyen\Desktop\IMG_21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600" y="0"/>
            <a:ext cx="599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5" descr="C:\Users\kim duyen\Desktop\IMG_2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" y="3352800"/>
            <a:ext cx="630343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6" descr="C:\Users\kim duyen\Desktop\IMG_22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3429000"/>
            <a:ext cx="589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AutoShape 7" descr="Káº¿t quáº£ hÃ¬nh áº£nh cho há»c sinh diá»t bá» gáº­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2" name="AutoShape 9" descr="Káº¿t quáº£ hÃ¬nh áº£nh cho há»c sinh diá»t bá» gáº­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6263" name="Picture 11" descr="Káº¿t quáº£ hÃ¬nh áº£nh cho há»c sinh diá»t bá» gáº­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50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Káº¿t quáº£ hÃ¬nh áº£nh cho dá»¥ng cu muoi sot xuat huy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1188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kim duyen\Desktop\sx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kim duyen\Desktop\Sot xuat huyet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type="ctrTitle"/>
          </p:nvPr>
        </p:nvSpPr>
        <p:spPr>
          <a:xfrm>
            <a:off x="0" y="2133604"/>
            <a:ext cx="11988800" cy="1120239"/>
          </a:xfrm>
          <a:solidFill>
            <a:srgbClr val="FFFF00"/>
          </a:solidFill>
        </p:spPr>
        <p:txBody>
          <a:bodyPr/>
          <a:lstStyle/>
          <a:p>
            <a:pPr marL="228600" indent="-22860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HOẠT ĐỘNG CẦN TRIỂN KHAI CHỦ ĐỘNG PHÒNG CHỐNG SỐT XUẤT HUYẾT TRONG TRƯỜNG HỌC </a:t>
            </a:r>
          </a:p>
        </p:txBody>
      </p:sp>
      <p:pic>
        <p:nvPicPr>
          <p:cNvPr id="100355" name="Picture 4" descr="Káº¿t quáº£ hÃ¬nh áº£nh cho xua Äuá»i muá»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9600" y="3886200"/>
            <a:ext cx="635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0" y="3886200"/>
            <a:ext cx="2235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VĂN BẢN CHỈ ĐẠO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3608/BYT - DP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3/7/2020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283/ SYT - NVY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24/8/2020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/>
          </p:cNvSpPr>
          <p:nvPr/>
        </p:nvSpPr>
        <p:spPr bwMode="auto">
          <a:xfrm>
            <a:off x="711200" y="1793204"/>
            <a:ext cx="10769600" cy="229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 eaLnBrk="1" hangingPunct="1">
              <a:spcBef>
                <a:spcPct val="20000"/>
              </a:spcBef>
            </a:pPr>
            <a:endParaRPr lang="en-US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ctr" eaLnBrk="1" hangingPunct="1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TÌNH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DỊCH BỆNH </a:t>
            </a:r>
          </a:p>
          <a:p>
            <a:pPr marL="228600" indent="-228600"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SỐT XUẤT HUYẾT DENGUE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/>
          </a:solidFill>
        </p:spPr>
        <p:txBody>
          <a:bodyPr/>
          <a:lstStyle/>
          <a:p>
            <a:pPr algn="ctr">
              <a:defRPr/>
            </a:pPr>
            <a:endParaRPr lang="en-US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06400" y="1690692"/>
            <a:ext cx="11379200" cy="5014908"/>
          </a:xfrm>
        </p:spPr>
        <p:txBody>
          <a:bodyPr>
            <a:normAutofit/>
          </a:bodyPr>
          <a:lstStyle/>
          <a:p>
            <a:pPr marL="457200" indent="-457200" algn="just" eaLnBrk="1" hangingPunct="1">
              <a:spcBef>
                <a:spcPct val="40000"/>
              </a:spcBef>
              <a:buFontTx/>
              <a:buAutoNum type="arabicPeriod"/>
              <a:defRPr/>
            </a:pPr>
            <a:r>
              <a:rPr lang="de-DE" altLang="en-US" sz="3200" dirty="0" smtClean="0">
                <a:latin typeface="Times New Roman" pitchFamily="18" charset="0"/>
                <a:cs typeface="Times New Roman" pitchFamily="18" charset="0"/>
              </a:rPr>
              <a:t>Kiện toàn Ban chỉ đạo CSSK năm học.</a:t>
            </a:r>
          </a:p>
          <a:p>
            <a:pPr marL="457200" indent="-457200" algn="just" eaLnBrk="1" hangingPunct="1">
              <a:spcBef>
                <a:spcPct val="40000"/>
              </a:spcBef>
              <a:buFontTx/>
              <a:buAutoNum type="arabicPeriod"/>
              <a:defRPr/>
            </a:pPr>
            <a:r>
              <a:rPr lang="de-DE" altLang="en-US" sz="3200" dirty="0" smtClean="0">
                <a:latin typeface="Times New Roman" pitchFamily="18" charset="0"/>
                <a:cs typeface="Times New Roman" pitchFamily="18" charset="0"/>
              </a:rPr>
              <a:t>Xây dựng Kế hoạch về công tác YTTH</a:t>
            </a:r>
          </a:p>
          <a:p>
            <a:pPr marL="457200" indent="-457200" algn="just" eaLnBrk="1" hangingPunct="1">
              <a:spcBef>
                <a:spcPct val="40000"/>
              </a:spcBef>
              <a:buFontTx/>
              <a:buAutoNum type="arabicPeriod"/>
              <a:defRPr/>
            </a:pPr>
            <a:r>
              <a:rPr lang="de-DE" altLang="en-US" sz="3200" dirty="0" smtClean="0">
                <a:latin typeface="Times New Roman" pitchFamily="18" charset="0"/>
                <a:cs typeface="Times New Roman" pitchFamily="18" charset="0"/>
              </a:rPr>
              <a:t>Xây dựng và triển khai Kế hoạch về Phòng chống sốt xuất huyết.</a:t>
            </a:r>
          </a:p>
          <a:p>
            <a:pPr marL="457200" indent="-457200" algn="just">
              <a:spcBef>
                <a:spcPct val="40000"/>
              </a:spcBef>
              <a:buFontTx/>
              <a:buAutoNum type="arabicPeriod"/>
              <a:defRPr/>
            </a:pPr>
            <a:r>
              <a:rPr lang="de-DE" altLang="en-US" sz="3200" dirty="0" smtClean="0">
                <a:latin typeface="Times New Roman" pitchFamily="18" charset="0"/>
                <a:cs typeface="Times New Roman" pitchFamily="18" charset="0"/>
              </a:rPr>
              <a:t>Thành lập đội xung kích, tổ giám sát diệt bọ gậy</a:t>
            </a:r>
            <a:r>
              <a:rPr lang="de-DE" alt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de-DE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ct val="40000"/>
              </a:spcBef>
              <a:defRPr/>
            </a:pPr>
            <a:r>
              <a:rPr lang="de-DE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tác tổ chức, chỉ đạo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03200" y="304800"/>
            <a:ext cx="11582400" cy="6248400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de-DE" alt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Các hoạt động</a:t>
            </a: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de-DE" alt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1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de-DE" altLang="en-US" sz="3200" dirty="0" smtClean="0">
                <a:latin typeface="Times New Roman" pitchFamily="18" charset="0"/>
                <a:cs typeface="Times New Roman" pitchFamily="18" charset="0"/>
              </a:rPr>
              <a:t>Tuyên truyền cho toàn thể CB, GV, HS về các biện pháp PC SXH</a:t>
            </a:r>
          </a:p>
          <a:p>
            <a:pPr marL="457200" indent="-457200" algn="just" eaLnBrk="1" hangingPunct="1">
              <a:lnSpc>
                <a:spcPct val="11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/1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KQ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VSMT,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CB, GV, HS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alt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muỗi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3427" name="Picture 2" descr="Káº¿t quáº£ hÃ¬nh áº£nh cho dá»¥ng cu muoi sot xuat huye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3769" y="228600"/>
            <a:ext cx="11311467" cy="6324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C:\Users\kim duyen\Desktop\2_227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9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5" descr="C:\Users\kim duyen\Desktop\27399b8616fcfc7dIMG_07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200" y="0"/>
            <a:ext cx="5791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C:\Users\kim duyen\Desktop\12019942_742496372563636_391585549100379815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7600" y="3124200"/>
            <a:ext cx="5994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C:\Users\kim duyen\Desktop\1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81400"/>
            <a:ext cx="6197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609600"/>
            <a:ext cx="11582400" cy="5715000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6. Theo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do SXH,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BGH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GS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SXH,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SXH;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XP,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QH, TX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GS,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MT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GS PCD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endParaRPr lang="de-DE" alt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20000"/>
              </a:lnSpc>
              <a:spcBef>
                <a:spcPts val="600"/>
              </a:spcBef>
              <a:buFontTx/>
              <a:buAutoNum type="arabicPeriod"/>
              <a:defRPr/>
            </a:pPr>
            <a:endParaRPr lang="de-DE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3" y="304800"/>
            <a:ext cx="11182351" cy="6289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91200" y="228600"/>
            <a:ext cx="6400800" cy="6400800"/>
          </a:xfrm>
        </p:spPr>
      </p:pic>
      <p:pic>
        <p:nvPicPr>
          <p:cNvPr id="110595" name="Picture 4" descr="Káº¿t quáº£ hÃ¬nh áº£nh cho dá»¥ng cu muoi sot xuat huy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676400"/>
            <a:ext cx="556048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smtClean="0"/>
              <a:t>LẮP CỬA LƯỚI CHỐNG MUỖI VÀ CÔN TRÙNG</a:t>
            </a:r>
          </a:p>
        </p:txBody>
      </p:sp>
      <p:pic>
        <p:nvPicPr>
          <p:cNvPr id="11161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2401" y="1512888"/>
            <a:ext cx="9569451" cy="4811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47802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199412"/>
          <a:ext cx="10515600" cy="497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7829" y="2155371"/>
            <a:ext cx="112231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cs typeface="Times New Roman" pitchFamily="18" charset="0"/>
              </a:rPr>
              <a:t>PHẦN II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cs typeface="Times New Roman" pitchFamily="18" charset="0"/>
              </a:rPr>
              <a:t>HƯỚNG DẪN PHÒNG CHỐNG COVID - 19</a:t>
            </a:r>
          </a:p>
        </p:txBody>
      </p:sp>
    </p:spTree>
    <p:extLst>
      <p:ext uri="{BB962C8B-B14F-4D97-AF65-F5344CB8AC3E}">
        <p14:creationId xmlns:p14="http://schemas.microsoft.com/office/powerpoint/2010/main" xmlns="" val="39723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10972800" cy="6858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HÌNH SXHD TẠI VIỆT NAM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5759450"/>
            <a:ext cx="11461751" cy="617538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1155700"/>
            <a:ext cx="109156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2811"/>
            <a:ext cx="6115050" cy="623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3271" y="724666"/>
            <a:ext cx="6358729" cy="283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813"/>
          </a:xfrm>
        </p:spPr>
        <p:txBody>
          <a:bodyPr/>
          <a:lstStyle/>
          <a:p>
            <a:pPr algn="ctr">
              <a:defRPr/>
            </a:pPr>
            <a:r>
              <a:rPr lang="en-US" sz="3600" b="1" smtClean="0">
                <a:latin typeface="+mn-lt"/>
              </a:rPr>
              <a:t>TÌNH HÌNH DỊCH COVID 19 TẠI VIỆT NAM VÀ THẾ GIỚI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9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6" y="254004"/>
            <a:ext cx="2852739" cy="785813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latin typeface="+mn-lt"/>
              </a:rPr>
              <a:t>TẠI VIỆT NAM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179718"/>
              </p:ext>
            </p:extLst>
          </p:nvPr>
        </p:nvGraphicFramePr>
        <p:xfrm>
          <a:off x="438150" y="3094672"/>
          <a:ext cx="11277600" cy="1982867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895600"/>
                <a:gridCol w="2743200"/>
                <a:gridCol w="2819400"/>
                <a:gridCol w="2819400"/>
              </a:tblGrid>
              <a:tr h="658178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effectLst/>
                        </a:rPr>
                        <a:t>Số TH nhiễm nhập cảnh được quản lý ngay</a:t>
                      </a:r>
                      <a:endParaRPr lang="vi-VN" sz="280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effectLst/>
                        </a:rPr>
                        <a:t>Số TH nhiễm phát hiện tại cộng đồng</a:t>
                      </a:r>
                      <a:endParaRPr lang="vi-VN" sz="280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effectLst/>
                        </a:rPr>
                        <a:t>Số TH đang được cách ly tập trung</a:t>
                      </a:r>
                      <a:endParaRPr lang="vi-VN" sz="280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effectLst/>
                        </a:rPr>
                        <a:t>Số TH được cách ly tại nhà và theo dõi y tế</a:t>
                      </a:r>
                      <a:endParaRPr lang="vi-VN" sz="280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0270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435</a:t>
                      </a:r>
                      <a:endParaRPr lang="en-US" sz="2800"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691</a:t>
                      </a:r>
                      <a:endParaRPr lang="en-US" sz="2800"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12.328</a:t>
                      </a:r>
                      <a:endParaRPr lang="en-US" sz="2800"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1.187</a:t>
                      </a:r>
                      <a:endParaRPr lang="en-US" sz="2800"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1268657"/>
            <a:ext cx="1091565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Việt Nam: </a:t>
            </a: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1126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 ca mắc COVID-19. Trong đó: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- Số ca điều trị khỏi: </a:t>
            </a: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1031 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ca.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- Số ca tử vong: </a:t>
            </a: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35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292929"/>
                </a:solidFill>
                <a:effectLst/>
                <a:latin typeface="Times New Roman" pitchFamily="18" charset="0"/>
                <a:cs typeface="Times New Roman" pitchFamily="18" charset="0"/>
              </a:rPr>
              <a:t> ca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6" y="254004"/>
            <a:ext cx="2852739" cy="785813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latin typeface="+mn-lt"/>
              </a:rPr>
              <a:t>TẠI HÀ NỘI</a:t>
            </a:r>
            <a:endParaRPr lang="en-US" sz="36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450" y="813316"/>
            <a:ext cx="1165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 defTabSz="914400">
              <a:spcBef>
                <a:spcPts val="300"/>
              </a:spcBef>
              <a:spcAft>
                <a:spcPts val="300"/>
              </a:spcAft>
            </a:pPr>
            <a:r>
              <a:rPr lang="en-US" sz="3200" b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Tổng</a:t>
            </a:r>
            <a:r>
              <a:rPr lang="en-US" sz="3200" b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số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en-US" sz="3600" b="1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160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mắc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, </a:t>
            </a:r>
            <a:r>
              <a:rPr lang="en-US" sz="3600" b="1" spc="-20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0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tử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vong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</a:p>
          <a:p>
            <a:pPr indent="270510" algn="just" defTabSz="914400">
              <a:spcBef>
                <a:spcPts val="300"/>
              </a:spcBef>
              <a:spcAft>
                <a:spcPts val="300"/>
              </a:spcAft>
            </a:pP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Theo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giai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đoạn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endParaRPr lang="en-US" sz="320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indent="270510" algn="just" defTabSz="914400">
              <a:spcBef>
                <a:spcPts val="300"/>
              </a:spcBef>
              <a:spcAft>
                <a:spcPts val="300"/>
              </a:spcAft>
            </a:pP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+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Giai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đoạn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1 (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từ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23/1-05/3)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Không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ghi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nhận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bệnh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nhân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indent="270510" algn="just" defTabSz="914400">
              <a:spcBef>
                <a:spcPts val="300"/>
              </a:spcBef>
              <a:spcAft>
                <a:spcPts val="300"/>
              </a:spcAft>
            </a:pP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+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Giai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đoạn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2 (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từ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06/3-15/4)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en-US" sz="3600" b="1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121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mắc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, </a:t>
            </a:r>
            <a:r>
              <a:rPr lang="en-US" sz="3600" b="1" spc="-20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0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tử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vong</a:t>
            </a:r>
            <a:endParaRPr lang="en-US" sz="3200" spc="-2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indent="270510" algn="just" defTabSz="914400">
              <a:spcBef>
                <a:spcPts val="300"/>
              </a:spcBef>
              <a:spcAft>
                <a:spcPts val="300"/>
              </a:spcAft>
            </a:pP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+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Giai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đoạn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3 (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từ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25/7 </a:t>
            </a:r>
            <a:r>
              <a:rPr lang="en-US" sz="3200" i="1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đến</a:t>
            </a:r>
            <a:r>
              <a:rPr lang="en-US" sz="3200" i="1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nay): </a:t>
            </a:r>
            <a:r>
              <a:rPr lang="en-US" sz="3600" b="1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44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mắc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, </a:t>
            </a:r>
            <a:r>
              <a:rPr lang="en-US" sz="3600" b="1" spc="-20" dirty="0">
                <a:solidFill>
                  <a:srgbClr val="00B050"/>
                </a:solidFill>
                <a:ea typeface="Times New Roman" panose="02020603050405020304" pitchFamily="18" charset="0"/>
              </a:rPr>
              <a:t>0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tử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vong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Trong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đó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en-US" sz="3200" b="1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32</a:t>
            </a:r>
            <a:r>
              <a:rPr lang="en-US" sz="3200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trường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hợp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tại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khu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cách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ly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tập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trung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và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spc="-2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12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trường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hợp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tại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cộng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đồng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gồm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các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bệnh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nhân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BN447, BN459, BN714, BN751, BN752, BN785, BN812, BN867, BN962, BN969, BN979 </a:t>
            </a:r>
            <a:r>
              <a:rPr lang="en-US" sz="3200" spc="-20" dirty="0" err="1" smtClean="0">
                <a:solidFill>
                  <a:prstClr val="black"/>
                </a:solidFill>
                <a:ea typeface="Times New Roman" panose="02020603050405020304" pitchFamily="18" charset="0"/>
              </a:rPr>
              <a:t>và</a:t>
            </a:r>
            <a:r>
              <a:rPr lang="en-US" sz="3200" spc="-2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BN1038</a:t>
            </a:r>
            <a:r>
              <a:rPr lang="en-US" sz="3200" spc="-20" smtClean="0">
                <a:solidFill>
                  <a:prstClr val="black"/>
                </a:solidFill>
                <a:ea typeface="Times New Roman" panose="02020603050405020304" pitchFamily="18" charset="0"/>
              </a:rPr>
              <a:t>). </a:t>
            </a:r>
            <a:endParaRPr lang="en-US" sz="3200" spc="-2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7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444318"/>
            <a:ext cx="10756900" cy="6477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3 (</a:t>
            </a:r>
            <a:r>
              <a:rPr lang="en-US" sz="3200" i="1" spc="-20" dirty="0" err="1">
                <a:ea typeface="Times New Roman" panose="02020603050405020304" pitchFamily="18" charset="0"/>
              </a:rPr>
              <a:t>từ</a:t>
            </a:r>
            <a:r>
              <a:rPr lang="en-US" sz="3200" i="1" spc="-20" dirty="0">
                <a:ea typeface="Times New Roman" panose="02020603050405020304" pitchFamily="18" charset="0"/>
              </a:rPr>
              <a:t> 25/7 </a:t>
            </a:r>
            <a:r>
              <a:rPr lang="en-US" sz="3200" i="1" spc="-20" dirty="0" err="1">
                <a:ea typeface="Times New Roman" panose="02020603050405020304" pitchFamily="18" charset="0"/>
              </a:rPr>
              <a:t>đến</a:t>
            </a:r>
            <a:r>
              <a:rPr lang="en-US" sz="3200" i="1" spc="-20" dirty="0">
                <a:ea typeface="Times New Roman" panose="02020603050405020304" pitchFamily="18" charset="0"/>
              </a:rPr>
              <a:t> </a:t>
            </a:r>
            <a:r>
              <a:rPr lang="en-US" sz="3200" i="1" spc="-20" dirty="0" smtClean="0">
                <a:ea typeface="Times New Roman" panose="02020603050405020304" pitchFamily="18" charset="0"/>
              </a:rPr>
              <a:t>nay)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 ổ </a:t>
            </a:r>
            <a:r>
              <a:rPr lang="en-US" sz="32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 9 QH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4228803"/>
              </p:ext>
            </p:extLst>
          </p:nvPr>
        </p:nvGraphicFramePr>
        <p:xfrm>
          <a:off x="1324301" y="1235710"/>
          <a:ext cx="997957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9787">
                  <a:extLst>
                    <a:ext uri="{9D8B030D-6E8A-4147-A177-3AD203B41FA5}">
                      <a16:colId xmlns:a16="http://schemas.microsoft.com/office/drawing/2014/main" xmlns="" val="2735797755"/>
                    </a:ext>
                  </a:extLst>
                </a:gridCol>
                <a:gridCol w="4989787">
                  <a:extLst>
                    <a:ext uri="{9D8B030D-6E8A-4147-A177-3AD203B41FA5}">
                      <a16:colId xmlns:a16="http://schemas.microsoft.com/office/drawing/2014/main" xmlns="" val="4224857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 smtClean="0"/>
                        <a:t>Quận</a:t>
                      </a:r>
                      <a:r>
                        <a:rPr lang="en-US" sz="2800" dirty="0" smtClean="0"/>
                        <a:t> (</a:t>
                      </a:r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lượng</a:t>
                      </a:r>
                      <a:r>
                        <a:rPr lang="en-US" sz="2800" baseline="0" dirty="0" smtClean="0"/>
                        <a:t> ổ </a:t>
                      </a:r>
                      <a:r>
                        <a:rPr lang="en-US" sz="2800" baseline="0" dirty="0" err="1" smtClean="0"/>
                        <a:t>dịch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Huyện (số</a:t>
                      </a:r>
                      <a:r>
                        <a:rPr lang="en-US" sz="2800" baseline="0" smtClean="0"/>
                        <a:t> lượng ổ dịch)</a:t>
                      </a:r>
                      <a:endParaRPr lang="en-US" sz="280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9215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Nam Từ</a:t>
                      </a:r>
                      <a:r>
                        <a:rPr lang="en-US" sz="2800" baseline="0" smtClean="0"/>
                        <a:t> Liêm (1)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Phúc</a:t>
                      </a:r>
                      <a:r>
                        <a:rPr lang="en-US" sz="2800" baseline="0" smtClean="0"/>
                        <a:t> Thọ (1)</a:t>
                      </a:r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40926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Bắc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Liêm</a:t>
                      </a:r>
                      <a:r>
                        <a:rPr lang="en-US" sz="2800" baseline="0" dirty="0" smtClean="0"/>
                        <a:t> (1)</a:t>
                      </a:r>
                      <a:endParaRPr lang="en-US" sz="2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Hoài</a:t>
                      </a:r>
                      <a:r>
                        <a:rPr lang="en-US" sz="2800" baseline="0" smtClean="0"/>
                        <a:t> Đức (1)</a:t>
                      </a:r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7320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Tây</a:t>
                      </a:r>
                      <a:r>
                        <a:rPr lang="en-US" sz="2800" baseline="0" smtClean="0"/>
                        <a:t> Hồ (2)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Thanh Trì </a:t>
                      </a:r>
                      <a:r>
                        <a:rPr lang="en-US" sz="2800" baseline="0" smtClean="0"/>
                        <a:t>(1)</a:t>
                      </a:r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9250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Thanh Xuân </a:t>
                      </a:r>
                      <a:r>
                        <a:rPr lang="en-US" sz="2800" baseline="0" smtClean="0"/>
                        <a:t>(1)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7234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Hai Bà</a:t>
                      </a:r>
                      <a:r>
                        <a:rPr lang="en-US" sz="2800" baseline="0" smtClean="0"/>
                        <a:t> Trưng (1)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0539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/>
                        <a:t>Hoàn</a:t>
                      </a:r>
                      <a:r>
                        <a:rPr lang="en-US" sz="2800" baseline="0" smtClean="0"/>
                        <a:t> Kiếm (1)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47638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52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6727" y="1182692"/>
            <a:ext cx="11487151" cy="2344737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Nguy cơ xâm nhập trở lại của BN từ các vùng có dịch.</a:t>
            </a:r>
            <a:b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Từ 01/09 HS cả nước đi học trở lại</a:t>
            </a:r>
            <a:b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Từ 16/9 mở đường bay thương mại quốc tế</a:t>
            </a:r>
            <a:r>
              <a:rPr lang="en-US" alt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2747965" y="322263"/>
            <a:ext cx="69246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NHẬN ĐỊNH TÌNH HÌNH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5066" y="4005267"/>
            <a:ext cx="7870825" cy="13287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bùng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endParaRPr lang="en-US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1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241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VĂN BẢN HƯỚNG DẪN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0040"/>
            <a:ext cx="10515600" cy="5527960"/>
          </a:xfrm>
        </p:spPr>
        <p:txBody>
          <a:bodyPr>
            <a:noAutofit/>
          </a:bodyPr>
          <a:lstStyle/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3468/QĐ-BYT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07/08/2020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COVID-19”.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460/BGDĐT-GDTC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13/02/2020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550/BGDĐT-GDTC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25/02/2020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914/BYT-MT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26/2/2020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476/MT-VP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01/3/2020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241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VĂN BẢN HƯỚNG DẪN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11049000" cy="6096000"/>
          </a:xfrm>
        </p:spPr>
        <p:txBody>
          <a:bodyPr>
            <a:noAutofit/>
          </a:bodyPr>
          <a:lstStyle/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1244/BYT-MT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13/3/2020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ho,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696/BGDĐT-GDTC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04/03/2020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975/BGDĐT-GDTC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18/3/2020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ho,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2234/BYT-MT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21/4/2020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1398/BGDĐT-GDTC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23/4/2020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241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VĂN BẢN HƯỚNG DẪN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0040"/>
            <a:ext cx="10515600" cy="4846927"/>
          </a:xfrm>
        </p:spPr>
        <p:txBody>
          <a:bodyPr>
            <a:normAutofit/>
          </a:bodyPr>
          <a:lstStyle/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1467/BGDĐT-GDTC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28/4/2020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1583/BGDĐT-GDTC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07/5/2020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2566/QĐ-BGDĐT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09/9/2020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Covid-19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97765587"/>
              </p:ext>
            </p:extLst>
          </p:nvPr>
        </p:nvGraphicFramePr>
        <p:xfrm>
          <a:off x="436731" y="647114"/>
          <a:ext cx="11755271" cy="5906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760413" y="1149354"/>
            <a:ext cx="10831512" cy="452596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/>
            </a:pP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lập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BCĐ/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chống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COVID-19</a:t>
            </a: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/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XD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kế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hoạch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chống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viêm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hô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hấp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cấp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do Covid-19 (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dung,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giải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) =&gt;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vụ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thể</a:t>
            </a:r>
            <a:endParaRPr lang="en-US" altLang="en-US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/>
            </a:pPr>
            <a:r>
              <a:rPr lang="en-US" altLang="en-US" dirty="0" err="1" smtClean="0">
                <a:latin typeface="Arial" pitchFamily="34" charset="0"/>
              </a:rPr>
              <a:t>Tập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huấn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cho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cán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bộ</a:t>
            </a:r>
            <a:r>
              <a:rPr lang="en-US" altLang="en-US" dirty="0" smtClean="0">
                <a:latin typeface="Arial" pitchFamily="34" charset="0"/>
              </a:rPr>
              <a:t>, GV, </a:t>
            </a:r>
            <a:r>
              <a:rPr lang="en-US" altLang="en-US" dirty="0" err="1" smtClean="0">
                <a:latin typeface="Arial" pitchFamily="34" charset="0"/>
              </a:rPr>
              <a:t>người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lao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động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và</a:t>
            </a:r>
            <a:r>
              <a:rPr lang="en-US" altLang="en-US" dirty="0" smtClean="0">
                <a:latin typeface="Arial" pitchFamily="34" charset="0"/>
              </a:rPr>
              <a:t>  </a:t>
            </a:r>
            <a:r>
              <a:rPr lang="en-US" altLang="en-US" dirty="0" err="1" smtClean="0">
                <a:latin typeface="Arial" pitchFamily="34" charset="0"/>
              </a:rPr>
              <a:t>tuyên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truyền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cho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phụ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huynh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học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sinh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kiến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thức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cơ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bản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về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phòng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chống</a:t>
            </a:r>
            <a:r>
              <a:rPr lang="en-US" altLang="en-US" dirty="0" smtClean="0">
                <a:latin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</a:rPr>
              <a:t>bệnh</a:t>
            </a:r>
            <a:r>
              <a:rPr lang="en-US" altLang="en-US" dirty="0" smtClean="0">
                <a:latin typeface="Arial" pitchFamily="34" charset="0"/>
              </a:rPr>
              <a:t> do Covid-19</a:t>
            </a: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 startAt="4"/>
            </a:pP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Đảm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đủ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uống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, an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phẩm</a:t>
            </a:r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828800" y="184150"/>
            <a:ext cx="8980488" cy="590550"/>
          </a:xfrm>
        </p:spPr>
        <p:txBody>
          <a:bodyPr/>
          <a:lstStyle/>
          <a:p>
            <a:pPr algn="ctr"/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HOẠT ĐỘNG TRIỂN KHAI TẠI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Char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" y="365129"/>
            <a:ext cx="12134850" cy="61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10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00078" y="657229"/>
            <a:ext cx="11591922" cy="56419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Arial" pitchFamily="34" charset="0"/>
              <a:buNone/>
            </a:pP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5.	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thiết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tế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TT 13/2016/TTLT-BYT-BGDĐT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12/5/2016;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Quyết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827/QĐ-SYT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6/5/2015, 3586/SYT-NVY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23/7/2015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Sở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tế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 startAt="4"/>
            </a:pP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 startAt="4"/>
            </a:pP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Calibri Light" pitchFamily="34" charset="0"/>
              <a:buAutoNum type="arabicPeriod" startAt="4"/>
            </a:pP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6" descr="Kết quả hình ảnh cho phòng y t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8325" y="2644777"/>
            <a:ext cx="63404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42903" y="814388"/>
            <a:ext cx="6723063" cy="5942012"/>
          </a:xfrm>
        </p:spPr>
        <p:txBody>
          <a:bodyPr>
            <a:noAutofit/>
          </a:bodyPr>
          <a:lstStyle/>
          <a:p>
            <a:pPr marL="463550" indent="-4635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en-US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Video clip,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poster… </a:t>
            </a:r>
          </a:p>
          <a:p>
            <a:pPr marL="463550" indent="-4635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en-US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link: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Https://infographics.Vn/y-te-cong-dong-7/trang-1.Vna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3550" indent="-4635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en-US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tin của trường;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defRPr/>
            </a:pP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342902" y="333375"/>
            <a:ext cx="64643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 smtClean="0">
                <a:latin typeface="Arial" pitchFamily="34" charset="0"/>
                <a:cs typeface="Arial" pitchFamily="34" charset="0"/>
              </a:rPr>
              <a:t>6. Chuẩn bị công tác tuyên truyền</a:t>
            </a:r>
          </a:p>
        </p:txBody>
      </p:sp>
      <p:pic>
        <p:nvPicPr>
          <p:cNvPr id="31748" name="Picture 2" descr="Kết quả hình ảnh cho POSTER phòng chống covid 19 tại trường họ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1" y="3071817"/>
            <a:ext cx="254476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1715" y="465138"/>
            <a:ext cx="32385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776290" y="960438"/>
            <a:ext cx="6677025" cy="565785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26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7.1. </a:t>
            </a:r>
            <a:r>
              <a:rPr lang="en-US" altLang="en-US" sz="2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Rửa tay bằng xà phòng và n</a:t>
            </a:r>
            <a:r>
              <a:rPr lang="vi-VN" altLang="en-US" sz="2600" smtClean="0">
                <a:solidFill>
                  <a:srgbClr val="0070C0"/>
                </a:solidFill>
                <a:cs typeface="Arial" pitchFamily="34" charset="0"/>
              </a:rPr>
              <a:t>ư</a:t>
            </a:r>
            <a:r>
              <a:rPr lang="en-US" altLang="en-US" sz="2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ớc sạch:</a:t>
            </a:r>
          </a:p>
          <a:p>
            <a:pPr marL="0" indent="0">
              <a:buFont typeface="Arial" pitchFamily="34" charset="0"/>
              <a:buNone/>
            </a:pPr>
            <a:endParaRPr lang="en-US" altLang="en-US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altLang="en-US" sz="2400" smtClean="0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561978" y="57154"/>
            <a:ext cx="6677025" cy="735013"/>
          </a:xfrm>
        </p:spPr>
        <p:txBody>
          <a:bodyPr/>
          <a:lstStyle/>
          <a:p>
            <a:pPr algn="ctr"/>
            <a:r>
              <a:rPr lang="en-US" altLang="en-US" sz="2800" smtClean="0">
                <a:latin typeface="Arial" pitchFamily="34" charset="0"/>
                <a:cs typeface="Arial" pitchFamily="34" charset="0"/>
              </a:rPr>
              <a:t>7. Chuẩn bị điều kiện vệ sinh cá nhân</a:t>
            </a:r>
          </a:p>
        </p:txBody>
      </p:sp>
      <p:sp>
        <p:nvSpPr>
          <p:cNvPr id="32772" name="AutoShape 4" descr="Kết quả hình ảnh cho hộp đựng giấy khăn giấy sạch lau tay sau khi vệ si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3" name="AutoShape 6" descr="Kết quả hình ảnh cho hộp đựng giấy khăn giấy sạch lau tay sau khi vệ sinh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2774" name="AutoShape 8" descr="Kết quả hình ảnh cho hộp đựng giấy khăn giấy sạch lau tay sau khi vệ sin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2775" name="Picture 10" descr="Kết quả hình ảnh cho hộp đựng giấy khăn giấy sạch lau tay sau khi vệ si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8490" y="4340225"/>
            <a:ext cx="22828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2" descr="Kết quả hình ảnh cho thùng rác nắp lậ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9852" y="3889375"/>
            <a:ext cx="32670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4" descr="Kết quả hình ảnh cho xà phòng rửa t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1153" y="4321179"/>
            <a:ext cx="25431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8091490" y="187325"/>
            <a:ext cx="2435225" cy="6048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err="1">
                <a:solidFill>
                  <a:srgbClr val="FF0000"/>
                </a:solidFill>
              </a:rPr>
              <a:t>Khu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vực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rửa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tay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32779" name="Picture 16" descr="Kết quả hình ảnh cho bánh xà phòng rửa t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9688" y="2513013"/>
            <a:ext cx="182880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/>
          </p:cNvPr>
          <p:cNvSpPr/>
          <p:nvPr/>
        </p:nvSpPr>
        <p:spPr>
          <a:xfrm>
            <a:off x="1627188" y="1963738"/>
            <a:ext cx="1905000" cy="1058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0000"/>
                </a:solidFill>
              </a:rPr>
              <a:t>Xà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phòng</a:t>
            </a:r>
            <a:r>
              <a:rPr lang="en-US" sz="2000" b="1">
                <a:solidFill>
                  <a:srgbClr val="FF0000"/>
                </a:solidFill>
              </a:rPr>
              <a:t>/ </a:t>
            </a:r>
          </a:p>
          <a:p>
            <a:pPr algn="ctr">
              <a:defRPr/>
            </a:pPr>
            <a:r>
              <a:rPr lang="en-US" sz="2000" b="1" err="1">
                <a:solidFill>
                  <a:srgbClr val="FF0000"/>
                </a:solidFill>
              </a:rPr>
              <a:t>nước</a:t>
            </a:r>
            <a:r>
              <a:rPr lang="en-US" sz="2000" b="1">
                <a:solidFill>
                  <a:srgbClr val="FF0000"/>
                </a:solidFill>
              </a:rPr>
              <a:t>  </a:t>
            </a:r>
            <a:r>
              <a:rPr lang="en-US" sz="2000" b="1" err="1">
                <a:solidFill>
                  <a:srgbClr val="FF0000"/>
                </a:solidFill>
              </a:rPr>
              <a:t>rửa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tay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>
            <a:off x="8043863" y="3508375"/>
            <a:ext cx="2601912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0000"/>
                </a:solidFill>
              </a:rPr>
              <a:t>Thùng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rác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có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nắp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lật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>
            <a:off x="4408488" y="3786188"/>
            <a:ext cx="2601912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0000"/>
                </a:solidFill>
              </a:rPr>
              <a:t>Giấy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sach</a:t>
            </a:r>
            <a:r>
              <a:rPr lang="en-US" sz="2000" b="1">
                <a:solidFill>
                  <a:srgbClr val="FF0000"/>
                </a:solidFill>
              </a:rPr>
              <a:t>/</a:t>
            </a:r>
            <a:r>
              <a:rPr lang="en-US" sz="2000" b="1" err="1">
                <a:solidFill>
                  <a:srgbClr val="FF0000"/>
                </a:solidFill>
              </a:rPr>
              <a:t>Khăn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sạch</a:t>
            </a:r>
            <a:r>
              <a:rPr lang="en-US" sz="20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83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3341" y="889001"/>
            <a:ext cx="34432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20702" y="323850"/>
            <a:ext cx="7480300" cy="3886200"/>
          </a:xfrm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93700" indent="-393700">
              <a:buFont typeface="Wingdings" panose="05000000000000000000" pitchFamily="2" charset="2"/>
              <a:buChar char="Ø"/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nồng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60%</a:t>
            </a:r>
          </a:p>
          <a:p>
            <a:pPr marL="393700" indent="-393700">
              <a:buFont typeface="Wingdings" panose="05000000000000000000" pitchFamily="2" charset="2"/>
              <a:buChar char="Ø"/>
              <a:defRPr/>
            </a:pP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93700" indent="-393700">
              <a:buFont typeface="Arial" pitchFamily="34" charset="0"/>
              <a:buNone/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        “DUNG DỊCH SÁT KHUẨN TAY NHANH”</a:t>
            </a:r>
          </a:p>
          <a:p>
            <a:pPr marL="393700" indent="-393700">
              <a:buFont typeface="Wingdings" panose="05000000000000000000" pitchFamily="2" charset="2"/>
              <a:buChar char="Ø"/>
              <a:defRPr/>
            </a:pP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93700" indent="-393700">
              <a:buFont typeface="Arial" pitchFamily="34" charset="0"/>
              <a:buNone/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500" err="1" smtClean="0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err="1" smtClean="0"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500" smtClean="0">
                <a:latin typeface="Arial" panose="020B0604020202020204" pitchFamily="34" charset="0"/>
                <a:cs typeface="Arial" panose="020B0604020202020204" pitchFamily="34" charset="0"/>
              </a:rPr>
              <a:t> máy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2" descr="Kết quả hình ảnh cho bình xịt dung dịch sat khuân t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0028" y="893767"/>
            <a:ext cx="3313113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001000" y="155575"/>
            <a:ext cx="2563813" cy="7381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</a:rPr>
              <a:t>Dung </a:t>
            </a:r>
            <a:r>
              <a:rPr lang="en-US" sz="2000" b="1" err="1">
                <a:solidFill>
                  <a:srgbClr val="FF0000"/>
                </a:solidFill>
              </a:rPr>
              <a:t>dịch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sát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khuẩn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tay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nhanh</a:t>
            </a:r>
            <a:endParaRPr lang="en-US" sz="2000" b="1">
              <a:solidFill>
                <a:srgbClr val="FF0000"/>
              </a:solidFill>
            </a:endParaRPr>
          </a:p>
        </p:txBody>
      </p:sp>
      <p:pic>
        <p:nvPicPr>
          <p:cNvPr id="33797" name="Picture 4" descr="Kết quả hình ảnh cho phòng chống dịch tay chung c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945" y="3550722"/>
            <a:ext cx="2327563" cy="33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86" y="3543029"/>
            <a:ext cx="2375060" cy="33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5757" y="3563242"/>
            <a:ext cx="2125683" cy="329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s://f5.photo.talk.zdn.vn/1963509913285962023/57da602fd0132a4d7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9578" y="3574470"/>
            <a:ext cx="2446324" cy="328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ACservice\Desktop\67f7419a76da8d84d4c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10258" y="3574474"/>
            <a:ext cx="2881745" cy="3283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Kết quả hình ảnh cho khẩu trang y t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0166" y="4897442"/>
            <a:ext cx="20796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46090" y="884242"/>
            <a:ext cx="6042025" cy="2016125"/>
          </a:xfrm>
        </p:spPr>
        <p:txBody>
          <a:bodyPr/>
          <a:lstStyle/>
          <a:p>
            <a:r>
              <a:rPr lang="en-US" altLang="en-US" sz="2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Sử dụng:  </a:t>
            </a:r>
            <a:r>
              <a:rPr lang="en-US" altLang="en-US" sz="2600" smtClean="0">
                <a:latin typeface="Arial" pitchFamily="34" charset="0"/>
                <a:cs typeface="Arial" pitchFamily="34" charset="0"/>
              </a:rPr>
              <a:t>Cán bộ, giáo viên, người lao động có biểu hiện viêm đường hô hấp cấp tính (ho, sốt, khó thở…) </a:t>
            </a:r>
            <a:r>
              <a:rPr lang="en-US" altLang="en-US" sz="26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 phát hiện trong trường. </a:t>
            </a:r>
          </a:p>
          <a:p>
            <a:r>
              <a:rPr lang="en-US" altLang="en-US" sz="2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 vực để khẩu trang:</a:t>
            </a:r>
          </a:p>
          <a:p>
            <a:endParaRPr lang="en-US" altLang="en-US" sz="2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87400" y="300038"/>
            <a:ext cx="5260975" cy="590550"/>
          </a:xfrm>
        </p:spPr>
        <p:txBody>
          <a:bodyPr/>
          <a:lstStyle/>
          <a:p>
            <a:pPr>
              <a:defRPr/>
            </a:pPr>
            <a:r>
              <a:rPr lang="en-US" altLang="en-US" sz="28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 </a:t>
            </a:r>
            <a:r>
              <a:rPr lang="en-US" altLang="en-US" sz="280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altLang="en-US" sz="28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n-US" sz="28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altLang="en-US" sz="2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9" name="Picture 2" descr="Kết quả hình ảnh cho khẩu trang y t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7" y="4354513"/>
            <a:ext cx="2517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446088" y="6234113"/>
            <a:ext cx="2286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213100" y="4621213"/>
            <a:ext cx="2286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2" name="AutoShape 10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6873" name="Rectangle 1"/>
          <p:cNvSpPr>
            <a:spLocks noChangeArrowheads="1"/>
          </p:cNvSpPr>
          <p:nvPr/>
        </p:nvSpPr>
        <p:spPr bwMode="auto">
          <a:xfrm>
            <a:off x="1176339" y="2963863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en-US" sz="2400">
                <a:latin typeface="Arial" pitchFamily="34" charset="0"/>
              </a:rPr>
              <a:t>Phòng y tế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400">
                <a:latin typeface="Arial" pitchFamily="34" charset="0"/>
              </a:rPr>
              <a:t>Lớp học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400">
                <a:latin typeface="Arial" pitchFamily="34" charset="0"/>
              </a:rPr>
              <a:t>Nơi đo thân nhiệt</a:t>
            </a:r>
          </a:p>
        </p:txBody>
      </p:sp>
      <p:sp>
        <p:nvSpPr>
          <p:cNvPr id="20" name="Title 1">
            <a:extLst/>
          </p:cNvPr>
          <p:cNvSpPr txBox="1">
            <a:spLocks/>
          </p:cNvSpPr>
          <p:nvPr/>
        </p:nvSpPr>
        <p:spPr bwMode="auto">
          <a:xfrm>
            <a:off x="8234364" y="257175"/>
            <a:ext cx="2203451" cy="5905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en-US" altLang="en-US" sz="28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7.4 </a:t>
            </a:r>
            <a:r>
              <a:rPr lang="vi-VN" altLang="en-US" sz="28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Nhiệt kế</a:t>
            </a:r>
            <a:endParaRPr lang="en-US" altLang="en-US" sz="280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7739" y="1389063"/>
            <a:ext cx="1936751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0865" y="2789239"/>
            <a:ext cx="2252663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9"/>
          <p:cNvPicPr>
            <a:picLocks noChangeAspect="1"/>
          </p:cNvPicPr>
          <p:nvPr/>
        </p:nvPicPr>
        <p:blipFill>
          <a:blip r:embed="rId6"/>
          <a:srcRect t="21860" b="22861"/>
          <a:stretch>
            <a:fillRect/>
          </a:stretch>
        </p:blipFill>
        <p:spPr bwMode="auto">
          <a:xfrm>
            <a:off x="7043739" y="4719642"/>
            <a:ext cx="261461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>
            <a:extLst/>
          </p:cNvPr>
          <p:cNvSpPr/>
          <p:nvPr/>
        </p:nvSpPr>
        <p:spPr>
          <a:xfrm>
            <a:off x="7272339" y="936625"/>
            <a:ext cx="21336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kế hồng ngoại</a:t>
            </a:r>
          </a:p>
        </p:txBody>
      </p:sp>
      <p:sp>
        <p:nvSpPr>
          <p:cNvPr id="25" name="Rectangle 24">
            <a:extLst/>
          </p:cNvPr>
          <p:cNvSpPr/>
          <p:nvPr/>
        </p:nvSpPr>
        <p:spPr>
          <a:xfrm>
            <a:off x="7272341" y="4429125"/>
            <a:ext cx="1755775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kế điện tử</a:t>
            </a: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9715501" y="2447925"/>
            <a:ext cx="2101851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kế thủy ngân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914400" y="617538"/>
            <a:ext cx="9677400" cy="590550"/>
          </a:xfrm>
        </p:spPr>
        <p:txBody>
          <a:bodyPr/>
          <a:lstStyle/>
          <a:p>
            <a:r>
              <a:rPr lang="en-US" altLang="en-US" sz="2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7.5 Dụng cụ, đồ dùng cá nhân</a:t>
            </a:r>
          </a:p>
        </p:txBody>
      </p:sp>
      <p:sp>
        <p:nvSpPr>
          <p:cNvPr id="37891" name="AutoShape 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2" name="AutoShape 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3" name="AutoShape 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4" name="AutoShape 10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5" name="AutoShape 12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6" name="AutoShape 1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7" name="AutoShape 1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8" name="AutoShape 1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899" name="AutoShape 20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900" name="AutoShape 22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901" name="AutoShape 24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203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7902" name="AutoShape 26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355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379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1313" y="1397004"/>
            <a:ext cx="4445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765" y="1493838"/>
            <a:ext cx="5010151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47650" y="1254126"/>
            <a:ext cx="11601450" cy="5603874"/>
          </a:xfrm>
        </p:spPr>
        <p:txBody>
          <a:bodyPr>
            <a:noAutofit/>
          </a:bodyPr>
          <a:lstStyle/>
          <a:p>
            <a:pPr marL="0" indent="0" algn="just">
              <a:buClr>
                <a:srgbClr val="002060"/>
              </a:buClr>
              <a:buFont typeface="Arial" pitchFamily="34" charset="0"/>
              <a:buNone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CB, GV,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20700" indent="-520700" algn="just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0700" indent="-520700" algn="just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CB, GV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20700" indent="-520700" algn="just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14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xúc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người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vùng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dịch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khuyến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Bộ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người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hoặc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xét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nghiệm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dương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COVID-19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688975" y="585788"/>
            <a:ext cx="10134600" cy="590550"/>
          </a:xfrm>
        </p:spPr>
        <p:txBody>
          <a:bodyPr/>
          <a:lstStyle/>
          <a:p>
            <a:r>
              <a:rPr lang="en-US" altLang="en-US" sz="2800" smtClean="0">
                <a:latin typeface="Arial" pitchFamily="34" charset="0"/>
                <a:cs typeface="Arial" pitchFamily="34" charset="0"/>
              </a:rPr>
              <a:t>8. Rà soát trường hợp nghi ngờ, cách ly y tế, tiếp xúc gần</a:t>
            </a:r>
          </a:p>
        </p:txBody>
      </p:sp>
      <p:sp>
        <p:nvSpPr>
          <p:cNvPr id="38916" name="AutoShape 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17" name="AutoShape 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18" name="AutoShape 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19" name="AutoShape 10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0" name="AutoShape 12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1" name="AutoShape 1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2" name="AutoShape 1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3" name="AutoShape 1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4" name="AutoShape 20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5" name="AutoShape 22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6" name="AutoShape 24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203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8927" name="AutoShape 26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3355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390650"/>
            <a:ext cx="7178675" cy="946150"/>
          </a:xfrm>
        </p:spPr>
        <p:txBody>
          <a:bodyPr>
            <a:noAutofit/>
          </a:bodyPr>
          <a:lstStyle/>
          <a:p>
            <a:pPr marL="520700" indent="-520700" algn="just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Khi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có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trường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hợp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học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sinh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/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cán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bộ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GV/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người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lao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động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nghi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ngờ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tại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trường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  <a:defRPr/>
            </a:pPr>
            <a:endParaRPr lang="en-US" smtClean="0"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  <a:defRPr/>
            </a:pPr>
            <a:endParaRPr lang="en-US" smtClean="0"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 marL="0" indent="0">
              <a:buClr>
                <a:srgbClr val="002060"/>
              </a:buClr>
              <a:buFont typeface="Arial" charset="0"/>
              <a:buNone/>
              <a:defRPr/>
            </a:pPr>
            <a:endParaRPr lang="en-US" smtClean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207965" y="358775"/>
            <a:ext cx="8185151" cy="590550"/>
          </a:xfrm>
        </p:spPr>
        <p:txBody>
          <a:bodyPr/>
          <a:lstStyle/>
          <a:p>
            <a:pPr algn="ctr"/>
            <a:r>
              <a:rPr lang="en-US" alt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Khu vực/ Phòng cách ly tạm thời</a:t>
            </a:r>
          </a:p>
        </p:txBody>
      </p:sp>
      <p:sp>
        <p:nvSpPr>
          <p:cNvPr id="39940" name="AutoShape 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20796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1" name="AutoShape 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411163" y="7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2" name="AutoShape 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614363" y="1603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3" name="AutoShape 10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817563" y="3127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4" name="AutoShape 12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020763" y="4651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5" name="AutoShape 14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223963" y="6175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6" name="AutoShape 16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427163" y="769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7" name="AutoShape 18" descr="Kết quả hình ảnh cho ca côc truong mâu giáo"/>
          <p:cNvSpPr>
            <a:spLocks noChangeAspect="1" noChangeArrowheads="1"/>
          </p:cNvSpPr>
          <p:nvPr/>
        </p:nvSpPr>
        <p:spPr bwMode="auto">
          <a:xfrm>
            <a:off x="1630363" y="9223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8" name="AutoShape 20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1833563" y="10747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49" name="AutoShape 22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2036763" y="12271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50" name="AutoShape 24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2239963" y="13795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951" name="AutoShape 26" descr="Kết quả hình ảnh cho khăn mặt trưuơngf mẫu giáo"/>
          <p:cNvSpPr>
            <a:spLocks noChangeAspect="1" noChangeArrowheads="1"/>
          </p:cNvSpPr>
          <p:nvPr/>
        </p:nvSpPr>
        <p:spPr bwMode="auto">
          <a:xfrm>
            <a:off x="2443163" y="1531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9952" name="Picture 30" descr="Kết quả hình ảnh cho Cách ly y t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166" y="2778129"/>
            <a:ext cx="50069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4166" y="922338"/>
            <a:ext cx="3451225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797427" y="228602"/>
            <a:ext cx="7764463" cy="1325563"/>
          </a:xfrm>
        </p:spPr>
        <p:txBody>
          <a:bodyPr/>
          <a:lstStyle/>
          <a:p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PHÒNG CÁCH LY TẠM THỜI</a:t>
            </a:r>
          </a:p>
        </p:txBody>
      </p:sp>
      <p:pic>
        <p:nvPicPr>
          <p:cNvPr id="40963" name="Picture 3" descr="C:\Users\MACservice\Desktop\4fbabdf68ab671e828a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3102" y="892175"/>
            <a:ext cx="3263900" cy="4351338"/>
          </a:xfrm>
          <a:noFill/>
        </p:spPr>
      </p:pic>
      <p:pic>
        <p:nvPicPr>
          <p:cNvPr id="40964" name="Picture 4" descr="C:\Users\MACservice\Desktop\c450e371d4312f6f76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9315" y="1649417"/>
            <a:ext cx="329088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https://f9.photo.talk.zdn.vn/6260719913159232652/1256e7c255feafa0f6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3264" y="1550988"/>
            <a:ext cx="3475037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988" name="Picture 2" descr="C:\Users\MACservice\Desktop\fcbe3d150455ff0ba6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1" y="635004"/>
            <a:ext cx="3551239" cy="4881563"/>
          </a:xfrm>
          <a:noFill/>
        </p:spPr>
      </p:pic>
      <p:pic>
        <p:nvPicPr>
          <p:cNvPr id="41989" name="Picture 4" descr="C:\Users\MACservice\Desktop\6bfcc5aefeee05b05c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5066" y="1619250"/>
            <a:ext cx="2949575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4063" y="3641725"/>
            <a:ext cx="38227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0439" y="473075"/>
            <a:ext cx="36703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275"/>
          <p:cNvSpPr>
            <a:spLocks noGrp="1"/>
          </p:cNvSpPr>
          <p:nvPr>
            <p:ph type="title" idx="4294967295"/>
          </p:nvPr>
        </p:nvSpPr>
        <p:spPr>
          <a:xfrm>
            <a:off x="662517" y="460375"/>
            <a:ext cx="10919883" cy="488950"/>
          </a:xfrm>
        </p:spPr>
        <p:txBody>
          <a:bodyPr lIns="68569" tIns="34275" rIns="68569" bIns="34275">
            <a:normAutofit/>
          </a:bodyPr>
          <a:lstStyle/>
          <a:p>
            <a:pPr eaLnBrk="1" hangingPunct="1">
              <a:buClr>
                <a:srgbClr val="000000"/>
              </a:buClr>
              <a:buSzPct val="25000"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PHÂN BỐ BN SXHD TẠI HÀ NỘI THEO GIỚI TÍNH (2010 - 2019)</a:t>
            </a:r>
          </a:p>
        </p:txBody>
      </p:sp>
      <p:sp>
        <p:nvSpPr>
          <p:cNvPr id="26627" name="Shape 276"/>
          <p:cNvSpPr txBox="1">
            <a:spLocks noChangeArrowheads="1"/>
          </p:cNvSpPr>
          <p:nvPr/>
        </p:nvSpPr>
        <p:spPr bwMode="auto">
          <a:xfrm>
            <a:off x="369358" y="6051546"/>
            <a:ext cx="11506200" cy="5616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68569" tIns="34275" rIns="68569" bIns="34275">
            <a:spAutoFit/>
          </a:bodyPr>
          <a:lstStyle/>
          <a:p>
            <a:pPr algn="ctr" eaLnBrk="1" hangingPunct="1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Tỷ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lệ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mắc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bệnh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nam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nữ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qua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các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năm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gần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không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thay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đổi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1" y="985843"/>
            <a:ext cx="1011766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09602" y="1752600"/>
            <a:ext cx="11288713" cy="514350"/>
          </a:xfrm>
        </p:spPr>
        <p:txBody>
          <a:bodyPr/>
          <a:lstStyle/>
          <a:p>
            <a:pPr algn="ctr"/>
            <a:r>
              <a:rPr lang="en-US" altLang="en-US" sz="24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9.1. CHUẨN BỊ DỤNG CỤ VÀ DUNG DỊCH KHỬ KHUẨN</a:t>
            </a:r>
          </a:p>
        </p:txBody>
      </p:sp>
      <p:pic>
        <p:nvPicPr>
          <p:cNvPr id="43011" name="Content Placeholder 5" descr="A picture containing container, indoor, table, red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964" y="2590801"/>
            <a:ext cx="4567237" cy="2339975"/>
          </a:xfrm>
        </p:spPr>
      </p:pic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solidFill>
                <a:srgbClr val="045C75"/>
              </a:solidFill>
            </a:endParaRPr>
          </a:p>
        </p:txBody>
      </p:sp>
      <p:pic>
        <p:nvPicPr>
          <p:cNvPr id="43013" name="Picture 9" descr="A picture containing game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653" y="2438400"/>
            <a:ext cx="50514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itle 1"/>
          <p:cNvSpPr txBox="1">
            <a:spLocks/>
          </p:cNvSpPr>
          <p:nvPr/>
        </p:nvSpPr>
        <p:spPr bwMode="auto">
          <a:xfrm>
            <a:off x="2" y="303213"/>
            <a:ext cx="11984039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itchFamily="34" charset="0"/>
              </a:rPr>
              <a:t>9. TỔNG VỆ SINH MÔI TRƯỜNG KHỬ KHUẨN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itchFamily="34" charset="0"/>
              </a:rPr>
              <a:t> TRONG TRƯỜNG HỌC, PHƯƠNG TIỆN</a:t>
            </a:r>
          </a:p>
        </p:txBody>
      </p:sp>
      <p:pic>
        <p:nvPicPr>
          <p:cNvPr id="43015" name="Picture 2" descr="Kết quả hình ảnh cho găng tay dà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2" y="2471738"/>
            <a:ext cx="3425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504827" y="1600200"/>
            <a:ext cx="5083175" cy="457200"/>
          </a:xfr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mtClean="0">
                <a:latin typeface="Arial" pitchFamily="34" charset="0"/>
                <a:cs typeface="Arial" pitchFamily="34" charset="0"/>
              </a:rPr>
              <a:t>Chất tẩy rửa thông thường </a:t>
            </a:r>
          </a:p>
          <a:p>
            <a:pPr marL="0" indent="0">
              <a:buFont typeface="Arial" pitchFamily="34" charset="0"/>
              <a:buNone/>
            </a:pPr>
            <a:endParaRPr lang="en-US" alt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2714625"/>
            <a:ext cx="41656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730500"/>
            <a:ext cx="36576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itle 1"/>
          <p:cNvSpPr txBox="1">
            <a:spLocks/>
          </p:cNvSpPr>
          <p:nvPr/>
        </p:nvSpPr>
        <p:spPr bwMode="auto">
          <a:xfrm>
            <a:off x="101600" y="608017"/>
            <a:ext cx="10972800" cy="515937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9.2. </a:t>
            </a:r>
            <a:r>
              <a:rPr lang="en-US" sz="2800" b="1" err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Chất</a:t>
            </a:r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khử</a:t>
            </a:r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Arial" panose="020B0604020202020204" pitchFamily="34" charset="0"/>
                <a:ea typeface="+mj-ea"/>
              </a:rPr>
              <a:t>khuẩn</a:t>
            </a:r>
            <a:endParaRPr lang="en-US" sz="2800" b="1">
              <a:solidFill>
                <a:srgbClr val="0000FF"/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44038" name="Content Placeholder 2"/>
          <p:cNvSpPr txBox="1">
            <a:spLocks/>
          </p:cNvSpPr>
          <p:nvPr/>
        </p:nvSpPr>
        <p:spPr bwMode="auto">
          <a:xfrm>
            <a:off x="5999163" y="1524000"/>
            <a:ext cx="558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A5A5A5"/>
              </a:buClr>
              <a:buSzPct val="95000"/>
              <a:buFont typeface="Wingdings 2" pitchFamily="18" charset="2"/>
              <a:buNone/>
            </a:pPr>
            <a:r>
              <a:rPr lang="en-US" altLang="en-US" sz="2800">
                <a:latin typeface="Arial" pitchFamily="34" charset="0"/>
              </a:rPr>
              <a:t>Hóa chất khử khuẩn có chứa </a:t>
            </a:r>
          </a:p>
          <a:p>
            <a:pPr eaLnBrk="1" hangingPunct="1">
              <a:spcBef>
                <a:spcPct val="20000"/>
              </a:spcBef>
              <a:buClr>
                <a:srgbClr val="A5A5A5"/>
              </a:buClr>
              <a:buSzPct val="95000"/>
              <a:buFont typeface="Wingdings 2" pitchFamily="18" charset="2"/>
              <a:buNone/>
            </a:pPr>
            <a:r>
              <a:rPr lang="en-US" altLang="en-US" sz="2800">
                <a:latin typeface="Arial" pitchFamily="34" charset="0"/>
              </a:rPr>
              <a:t>Clo hoạt tính</a:t>
            </a:r>
          </a:p>
          <a:p>
            <a:pPr eaLnBrk="1" hangingPunct="1">
              <a:spcBef>
                <a:spcPct val="20000"/>
              </a:spcBef>
              <a:buClr>
                <a:srgbClr val="A5A5A5"/>
              </a:buClr>
              <a:buSzPct val="95000"/>
              <a:buFont typeface="Wingdings 2" pitchFamily="18" charset="2"/>
              <a:buNone/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838200" y="493717"/>
            <a:ext cx="10515600" cy="485775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9.3. Các bước tiến hành khử khuẩn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36601" y="3962400"/>
            <a:ext cx="11079163" cy="1066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5000"/>
              </a:lnSpc>
              <a:spcBef>
                <a:spcPts val="300"/>
              </a:spcBef>
              <a:buClr>
                <a:srgbClr val="0000FF"/>
              </a:buClr>
              <a:buFont typeface="Arial" charset="0"/>
              <a:buNone/>
              <a:defRPr/>
            </a:pPr>
            <a:r>
              <a:rPr lang="en-US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bề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khử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khuẩn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phù</a:t>
            </a:r>
            <a:r>
              <a:rPr lang="en-US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hợp</a:t>
            </a:r>
            <a:endParaRPr lang="en-US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7" y="1354142"/>
            <a:ext cx="1308100" cy="4206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1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6" name="Rectangle 5"/>
          <p:cNvSpPr/>
          <p:nvPr/>
        </p:nvSpPr>
        <p:spPr>
          <a:xfrm>
            <a:off x="962027" y="2363788"/>
            <a:ext cx="1476375" cy="5905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1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9600" y="1303342"/>
            <a:ext cx="8636000" cy="4714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VSMT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9600" y="2387600"/>
            <a:ext cx="8636000" cy="5905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khử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khuẩn</a:t>
            </a:r>
            <a:endParaRPr lang="en-US" sz="24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482725" y="1838325"/>
            <a:ext cx="244475" cy="484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199313" y="1838325"/>
            <a:ext cx="244475" cy="484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173916" y="3117850"/>
            <a:ext cx="312737" cy="692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465142"/>
            <a:ext cx="11114088" cy="625475"/>
          </a:xfrm>
          <a:prstGeom prst="rect">
            <a:avLst/>
          </a:prstGeom>
        </p:spPr>
        <p:txBody>
          <a:bodyPr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1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553" y="5445125"/>
            <a:ext cx="11218863" cy="11064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i="1" u="sng" err="1"/>
              <a:t>Nguyên</a:t>
            </a:r>
            <a:r>
              <a:rPr lang="en-US" sz="2800" b="1" i="1" u="sng"/>
              <a:t> </a:t>
            </a:r>
            <a:r>
              <a:rPr lang="en-US" sz="2800" b="1" i="1" u="sng" err="1"/>
              <a:t>tắc</a:t>
            </a:r>
            <a:r>
              <a:rPr lang="en-US" sz="2800" i="1"/>
              <a:t>:  Lau </a:t>
            </a:r>
            <a:r>
              <a:rPr lang="en-US" sz="2800" i="1" err="1"/>
              <a:t>từ</a:t>
            </a:r>
            <a:r>
              <a:rPr lang="en-US" sz="2800" i="1"/>
              <a:t>  </a:t>
            </a:r>
            <a:r>
              <a:rPr lang="en-US" sz="2800" i="1" err="1"/>
              <a:t>trên</a:t>
            </a:r>
            <a:r>
              <a:rPr lang="en-US" sz="2800" i="1"/>
              <a:t> </a:t>
            </a:r>
            <a:r>
              <a:rPr lang="en-US" sz="2800" i="1" err="1"/>
              <a:t>xuống</a:t>
            </a:r>
            <a:r>
              <a:rPr lang="en-US" sz="2800" i="1"/>
              <a:t> </a:t>
            </a:r>
            <a:r>
              <a:rPr lang="en-US" sz="2800" i="1" err="1"/>
              <a:t>dưới</a:t>
            </a:r>
            <a:r>
              <a:rPr lang="en-US" sz="2800" i="1"/>
              <a:t>, </a:t>
            </a:r>
            <a:r>
              <a:rPr lang="en-US" sz="2800" i="1" err="1"/>
              <a:t>từ</a:t>
            </a:r>
            <a:r>
              <a:rPr lang="en-US" sz="2800" i="1"/>
              <a:t> </a:t>
            </a:r>
            <a:r>
              <a:rPr lang="en-US" sz="2800" i="1" err="1"/>
              <a:t>trong</a:t>
            </a:r>
            <a:r>
              <a:rPr lang="en-US" sz="2800" i="1"/>
              <a:t> </a:t>
            </a:r>
            <a:r>
              <a:rPr lang="en-US" sz="2800" i="1" err="1"/>
              <a:t>ra</a:t>
            </a:r>
            <a:r>
              <a:rPr lang="en-US" sz="2800" i="1"/>
              <a:t> </a:t>
            </a:r>
            <a:r>
              <a:rPr lang="en-US" sz="2800" i="1" err="1"/>
              <a:t>ngoài</a:t>
            </a:r>
            <a:endParaRPr lang="en-US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4738"/>
          </a:xfrm>
        </p:spPr>
        <p:txBody>
          <a:bodyPr/>
          <a:lstStyle/>
          <a:p>
            <a:pPr algn="ctr"/>
            <a:r>
              <a:rPr lang="en-US" altLang="en-US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SINH ĐẾN TRƯỜNG HỌC</a:t>
            </a:r>
            <a:r>
              <a:rPr lang="en-US" alt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altLang="en-US" sz="5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https://ncov.moh.gov.vn/image/journal/article?img_id=7125309&amp;t=1602436088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915649" cy="66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88564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838200" y="414338"/>
            <a:ext cx="10515600" cy="559911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3200" smtClean="0"/>
              <a:t>- Nhà trường quy định và hướng dẫn học sinh thực hiện: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04" name="Picture 1"/>
          <p:cNvPicPr>
            <a:picLocks noChangeAspect="1"/>
          </p:cNvPicPr>
          <p:nvPr/>
        </p:nvPicPr>
        <p:blipFill>
          <a:blip r:embed="rId2"/>
          <a:srcRect t="11069" r="83102" b="60616"/>
          <a:stretch>
            <a:fillRect/>
          </a:stretch>
        </p:blipFill>
        <p:spPr bwMode="auto">
          <a:xfrm>
            <a:off x="2965590" y="1468442"/>
            <a:ext cx="11652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"/>
          <p:cNvPicPr>
            <a:picLocks noChangeAspect="1"/>
          </p:cNvPicPr>
          <p:nvPr/>
        </p:nvPicPr>
        <p:blipFill>
          <a:blip r:embed="rId2"/>
          <a:srcRect l="16525" t="12769" r="66577" b="58917"/>
          <a:stretch>
            <a:fillRect/>
          </a:stretch>
        </p:blipFill>
        <p:spPr bwMode="auto">
          <a:xfrm>
            <a:off x="4635951" y="1468442"/>
            <a:ext cx="1163639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"/>
          <p:cNvPicPr>
            <a:picLocks noChangeAspect="1"/>
          </p:cNvPicPr>
          <p:nvPr/>
        </p:nvPicPr>
        <p:blipFill>
          <a:blip r:embed="rId2"/>
          <a:srcRect l="33609" t="12769" r="49493" b="58917"/>
          <a:stretch>
            <a:fillRect/>
          </a:stretch>
        </p:blipFill>
        <p:spPr bwMode="auto">
          <a:xfrm>
            <a:off x="6319839" y="1468442"/>
            <a:ext cx="13065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"/>
          <p:cNvPicPr>
            <a:picLocks noChangeAspect="1"/>
          </p:cNvPicPr>
          <p:nvPr/>
        </p:nvPicPr>
        <p:blipFill>
          <a:blip r:embed="rId2"/>
          <a:srcRect l="50134" t="12769" r="32968" b="58917"/>
          <a:stretch>
            <a:fillRect/>
          </a:stretch>
        </p:blipFill>
        <p:spPr bwMode="auto">
          <a:xfrm>
            <a:off x="8339139" y="1473204"/>
            <a:ext cx="116046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"/>
          <p:cNvPicPr>
            <a:picLocks noChangeAspect="1"/>
          </p:cNvPicPr>
          <p:nvPr/>
        </p:nvPicPr>
        <p:blipFill>
          <a:blip r:embed="rId2"/>
          <a:srcRect l="66475" t="11353" r="16628" b="60333"/>
          <a:stretch>
            <a:fillRect/>
          </a:stretch>
        </p:blipFill>
        <p:spPr bwMode="auto">
          <a:xfrm>
            <a:off x="10009190" y="1468438"/>
            <a:ext cx="116046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"/>
          <p:cNvPicPr>
            <a:picLocks noChangeAspect="1"/>
          </p:cNvPicPr>
          <p:nvPr/>
        </p:nvPicPr>
        <p:blipFill>
          <a:blip r:embed="rId2"/>
          <a:srcRect l="82629" t="11635" r="475" b="60049"/>
          <a:stretch>
            <a:fillRect/>
          </a:stretch>
        </p:blipFill>
        <p:spPr bwMode="auto">
          <a:xfrm>
            <a:off x="1104115" y="1444692"/>
            <a:ext cx="1163637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6200000">
            <a:off x="1957715" y="3429003"/>
            <a:ext cx="3076575" cy="17145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xà</a:t>
            </a:r>
            <a:r>
              <a:rPr lang="en-US" sz="2800" dirty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,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SKT</a:t>
            </a:r>
            <a:endParaRPr lang="en-US" sz="2800" dirty="0"/>
          </a:p>
        </p:txBody>
      </p:sp>
      <p:sp>
        <p:nvSpPr>
          <p:cNvPr id="13" name="Right Arrow 12"/>
          <p:cNvSpPr/>
          <p:nvPr/>
        </p:nvSpPr>
        <p:spPr>
          <a:xfrm rot="16200000">
            <a:off x="3726890" y="3433701"/>
            <a:ext cx="3076575" cy="17526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err="1"/>
              <a:t>Che</a:t>
            </a:r>
            <a:r>
              <a:rPr lang="en-US" sz="2800"/>
              <a:t> </a:t>
            </a:r>
            <a:r>
              <a:rPr lang="en-US" sz="2800" err="1"/>
              <a:t>mũi</a:t>
            </a:r>
            <a:r>
              <a:rPr lang="en-US" sz="2800"/>
              <a:t>, </a:t>
            </a:r>
            <a:r>
              <a:rPr lang="en-US" sz="2800" err="1"/>
              <a:t>miệng</a:t>
            </a:r>
            <a:r>
              <a:rPr lang="en-US" sz="2800"/>
              <a:t> </a:t>
            </a:r>
            <a:r>
              <a:rPr lang="en-US" sz="2800" err="1"/>
              <a:t>khi</a:t>
            </a:r>
            <a:r>
              <a:rPr lang="en-US" sz="2800"/>
              <a:t> ho, </a:t>
            </a:r>
            <a:r>
              <a:rPr lang="en-US" sz="2800" err="1"/>
              <a:t>hắt</a:t>
            </a:r>
            <a:r>
              <a:rPr lang="en-US" sz="2800"/>
              <a:t> </a:t>
            </a:r>
            <a:r>
              <a:rPr lang="en-US" sz="2800" err="1"/>
              <a:t>hơi</a:t>
            </a:r>
            <a:endParaRPr lang="en-US" sz="2800"/>
          </a:p>
        </p:txBody>
      </p:sp>
      <p:sp>
        <p:nvSpPr>
          <p:cNvPr id="14" name="Right Arrow 13"/>
          <p:cNvSpPr/>
          <p:nvPr/>
        </p:nvSpPr>
        <p:spPr>
          <a:xfrm rot="16200000">
            <a:off x="143614" y="3398076"/>
            <a:ext cx="3076575" cy="17526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khẩu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 rot="16200000">
            <a:off x="5494339" y="3409951"/>
            <a:ext cx="3076575" cy="17526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chung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endParaRPr lang="en-US" sz="2800" dirty="0"/>
          </a:p>
        </p:txBody>
      </p:sp>
      <p:sp>
        <p:nvSpPr>
          <p:cNvPr id="16" name="Right Arrow 15"/>
          <p:cNvSpPr/>
          <p:nvPr/>
        </p:nvSpPr>
        <p:spPr>
          <a:xfrm rot="16200000">
            <a:off x="7251703" y="3409951"/>
            <a:ext cx="3076575" cy="17526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err="1"/>
              <a:t>Không</a:t>
            </a:r>
            <a:r>
              <a:rPr lang="en-US" sz="2800"/>
              <a:t> </a:t>
            </a:r>
            <a:r>
              <a:rPr lang="en-US" sz="2800" err="1"/>
              <a:t>đưa</a:t>
            </a:r>
            <a:r>
              <a:rPr lang="en-US" sz="2800"/>
              <a:t> </a:t>
            </a:r>
            <a:r>
              <a:rPr lang="en-US" sz="2800" err="1"/>
              <a:t>tay</a:t>
            </a:r>
            <a:r>
              <a:rPr lang="en-US" sz="2800"/>
              <a:t> </a:t>
            </a:r>
            <a:r>
              <a:rPr lang="en-US" sz="2800" err="1"/>
              <a:t>lên</a:t>
            </a:r>
            <a:r>
              <a:rPr lang="en-US" sz="2800"/>
              <a:t> </a:t>
            </a:r>
            <a:r>
              <a:rPr lang="en-US" sz="2800" err="1"/>
              <a:t>mắt</a:t>
            </a:r>
            <a:r>
              <a:rPr lang="en-US" sz="2800"/>
              <a:t>, </a:t>
            </a:r>
            <a:r>
              <a:rPr lang="en-US" sz="2800" err="1"/>
              <a:t>mũi</a:t>
            </a:r>
            <a:r>
              <a:rPr lang="en-US" sz="2800"/>
              <a:t>, </a:t>
            </a:r>
            <a:r>
              <a:rPr lang="en-US" sz="2800" err="1"/>
              <a:t>miệng</a:t>
            </a:r>
            <a:endParaRPr lang="en-US" sz="2800"/>
          </a:p>
        </p:txBody>
      </p:sp>
      <p:sp>
        <p:nvSpPr>
          <p:cNvPr id="17" name="Right Arrow 16"/>
          <p:cNvSpPr/>
          <p:nvPr/>
        </p:nvSpPr>
        <p:spPr>
          <a:xfrm rot="16200000">
            <a:off x="8999539" y="3409951"/>
            <a:ext cx="3076575" cy="1752600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800" dirty="0" err="1"/>
              <a:t>Nghiêm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khạc</a:t>
            </a:r>
            <a:r>
              <a:rPr lang="en-US" sz="2800" dirty="0"/>
              <a:t> </a:t>
            </a:r>
            <a:r>
              <a:rPr lang="en-US" sz="2800" dirty="0" err="1"/>
              <a:t>nhổ</a:t>
            </a:r>
            <a:r>
              <a:rPr lang="en-US" sz="2800" dirty="0"/>
              <a:t> </a:t>
            </a:r>
            <a:r>
              <a:rPr lang="en-US" sz="2800" dirty="0" err="1"/>
              <a:t>bừa</a:t>
            </a:r>
            <a:r>
              <a:rPr lang="en-US" sz="2800" dirty="0"/>
              <a:t> </a:t>
            </a:r>
            <a:r>
              <a:rPr lang="en-US" sz="2800" dirty="0" err="1"/>
              <a:t>bãi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edia.suckhoedoisong.vn/Images/maihuong/2020/10/16/thong_diep_5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5876"/>
            <a:ext cx="5767387" cy="685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92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592139" y="246063"/>
            <a:ext cx="10515600" cy="583565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US" b="1" smtClean="0"/>
              <a:t>Vệ sinh MT khử khuẩn:</a:t>
            </a:r>
          </a:p>
          <a:p>
            <a:pPr>
              <a:buFont typeface="Arial" pitchFamily="34" charset="0"/>
              <a:buNone/>
            </a:pPr>
            <a:r>
              <a:rPr lang="en-US" altLang="en-US" smtClean="0"/>
              <a:t>	Tại trường học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46141" y="1476379"/>
          <a:ext cx="10726737" cy="4607125"/>
        </p:xfrm>
        <a:graphic>
          <a:graphicData uri="http://schemas.openxmlformats.org/drawingml/2006/table">
            <a:tbl>
              <a:tblPr firstRow="1" bandRow="1" bandCol="1">
                <a:tableStyleId>{93296810-A885-4BE3-A3E7-6D5BEEA58F35}</a:tableStyleId>
              </a:tblPr>
              <a:tblGrid>
                <a:gridCol w="7000753"/>
                <a:gridCol w="3725984"/>
              </a:tblGrid>
              <a:tr h="487626">
                <a:tc>
                  <a:txBody>
                    <a:bodyPr/>
                    <a:lstStyle/>
                    <a:p>
                      <a:pPr algn="ctr"/>
                      <a:r>
                        <a:rPr lang="en-US" sz="2600" err="1" smtClean="0"/>
                        <a:t>Khu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vực</a:t>
                      </a:r>
                      <a:endParaRPr lang="en-US" sz="2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err="1" smtClean="0"/>
                        <a:t>Tần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suất</a:t>
                      </a:r>
                      <a:endParaRPr lang="en-US" sz="2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84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Khu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vực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ngoại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cảnh</a:t>
                      </a:r>
                      <a:r>
                        <a:rPr lang="en-US" sz="2600" smtClean="0"/>
                        <a:t>, </a:t>
                      </a:r>
                      <a:r>
                        <a:rPr lang="en-US" sz="2600" err="1" smtClean="0"/>
                        <a:t>sân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chơi</a:t>
                      </a:r>
                      <a:r>
                        <a:rPr lang="en-US" sz="2600" smtClean="0"/>
                        <a:t>, </a:t>
                      </a:r>
                      <a:r>
                        <a:rPr lang="en-US" sz="2600" err="1" smtClean="0"/>
                        <a:t>bãi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tập</a:t>
                      </a:r>
                      <a:endParaRPr lang="en-US" sz="2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Hằng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tuần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hoặc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khi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bẩn</a:t>
                      </a:r>
                      <a:r>
                        <a:rPr lang="en-US" sz="2600" smtClean="0"/>
                        <a:t>/</a:t>
                      </a:r>
                      <a:r>
                        <a:rPr lang="en-US" sz="2600" err="1" smtClean="0"/>
                        <a:t>đọng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nước</a:t>
                      </a:r>
                      <a:r>
                        <a:rPr lang="en-US" sz="2600" smtClean="0"/>
                        <a:t>.</a:t>
                      </a:r>
                      <a:endParaRPr lang="en-US" sz="260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844">
                <a:tc>
                  <a:txBody>
                    <a:bodyPr/>
                    <a:lstStyle/>
                    <a:p>
                      <a:r>
                        <a:rPr lang="en-US" sz="2600" err="1" smtClean="0"/>
                        <a:t>Bề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mặt</a:t>
                      </a:r>
                      <a:r>
                        <a:rPr lang="en-US" sz="2600" smtClean="0"/>
                        <a:t> (</a:t>
                      </a:r>
                      <a:r>
                        <a:rPr lang="en-US" sz="2600" err="1" smtClean="0"/>
                        <a:t>nền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nhà</a:t>
                      </a:r>
                      <a:r>
                        <a:rPr lang="en-US" sz="2600" smtClean="0"/>
                        <a:t>, </a:t>
                      </a:r>
                      <a:r>
                        <a:rPr lang="en-US" sz="2600" err="1" smtClean="0"/>
                        <a:t>tường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nhà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bàn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ghế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đồ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chơi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dụng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cụ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học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tập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và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đồ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dùng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trong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phòng</a:t>
                      </a:r>
                      <a:r>
                        <a:rPr lang="en-US" sz="2600" baseline="0" smtClean="0"/>
                        <a:t>…)</a:t>
                      </a:r>
                      <a:endParaRPr lang="en-US" sz="2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err="1" smtClean="0"/>
                        <a:t>Ngày</a:t>
                      </a:r>
                      <a:r>
                        <a:rPr lang="en-US" sz="2600" baseline="0" smtClean="0"/>
                        <a:t> 1 </a:t>
                      </a:r>
                      <a:r>
                        <a:rPr lang="en-US" sz="2600" baseline="0" err="1" smtClean="0"/>
                        <a:t>lần</a:t>
                      </a:r>
                      <a:endParaRPr lang="en-US" sz="2600" baseline="0" smtClean="0"/>
                    </a:p>
                    <a:p>
                      <a:pPr algn="ctr"/>
                      <a:r>
                        <a:rPr lang="en-US" sz="2600" baseline="0" err="1" smtClean="0"/>
                        <a:t>Sau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giờ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học</a:t>
                      </a:r>
                      <a:endParaRPr lang="en-US" sz="2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844">
                <a:tc>
                  <a:txBody>
                    <a:bodyPr/>
                    <a:lstStyle/>
                    <a:p>
                      <a:r>
                        <a:rPr lang="en-US" sz="2600" err="1" smtClean="0"/>
                        <a:t>Tay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nắm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cửa</a:t>
                      </a:r>
                      <a:r>
                        <a:rPr lang="en-US" sz="2600" smtClean="0"/>
                        <a:t>, </a:t>
                      </a:r>
                      <a:r>
                        <a:rPr lang="en-US" sz="2600" err="1" smtClean="0"/>
                        <a:t>tay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vịn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cầu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thang</a:t>
                      </a:r>
                      <a:r>
                        <a:rPr lang="en-US" sz="2600" smtClean="0"/>
                        <a:t>, </a:t>
                      </a:r>
                      <a:r>
                        <a:rPr lang="en-US" sz="2600" err="1" smtClean="0"/>
                        <a:t>lan</a:t>
                      </a:r>
                      <a:r>
                        <a:rPr lang="en-US" sz="2600" smtClean="0"/>
                        <a:t> can, </a:t>
                      </a:r>
                      <a:r>
                        <a:rPr lang="en-US" sz="2600" err="1" smtClean="0"/>
                        <a:t>nút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bấm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cầu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thang</a:t>
                      </a:r>
                      <a:endParaRPr lang="en-US" sz="2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err="1" smtClean="0"/>
                        <a:t>Ngày</a:t>
                      </a:r>
                      <a:r>
                        <a:rPr lang="en-US" sz="2600" baseline="0" smtClean="0"/>
                        <a:t> 2 </a:t>
                      </a:r>
                      <a:r>
                        <a:rPr lang="en-US" sz="2600" baseline="0" err="1" smtClean="0"/>
                        <a:t>lần</a:t>
                      </a:r>
                      <a:endParaRPr lang="en-US" sz="2600" baseline="0" smtClean="0"/>
                    </a:p>
                    <a:p>
                      <a:pPr algn="ctr"/>
                      <a:r>
                        <a:rPr lang="en-US" sz="2600" baseline="0" err="1" smtClean="0"/>
                        <a:t>Sau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giờ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học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sáng</a:t>
                      </a:r>
                      <a:r>
                        <a:rPr lang="en-US" sz="2600" baseline="0" smtClean="0"/>
                        <a:t>/</a:t>
                      </a:r>
                      <a:r>
                        <a:rPr lang="en-US" sz="2600" baseline="0" err="1" smtClean="0"/>
                        <a:t>chiều</a:t>
                      </a:r>
                      <a:endParaRPr lang="en-US" sz="2600" smtClean="0"/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925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Khu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vực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rửa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tay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nhà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vệ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sinh</a:t>
                      </a:r>
                      <a:endParaRPr lang="en-US" sz="260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Ngày</a:t>
                      </a:r>
                      <a:r>
                        <a:rPr lang="en-US" sz="2600" baseline="0" smtClean="0"/>
                        <a:t> 1 </a:t>
                      </a:r>
                      <a:r>
                        <a:rPr lang="en-US" sz="2600" baseline="0" err="1" smtClean="0"/>
                        <a:t>lần</a:t>
                      </a:r>
                      <a:endParaRPr lang="en-US" sz="260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84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Phương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tiện</a:t>
                      </a:r>
                      <a:r>
                        <a:rPr lang="en-US" sz="2600" smtClean="0"/>
                        <a:t> </a:t>
                      </a:r>
                      <a:r>
                        <a:rPr lang="en-US" sz="2600" err="1" smtClean="0"/>
                        <a:t>đưa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đón</a:t>
                      </a:r>
                      <a:r>
                        <a:rPr lang="en-US" sz="2600" baseline="0" smtClean="0"/>
                        <a:t> HS (</a:t>
                      </a:r>
                      <a:r>
                        <a:rPr lang="en-US" sz="2600" baseline="0" err="1" smtClean="0"/>
                        <a:t>tay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nắm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cửa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xe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tay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vịn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ghế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ngồi</a:t>
                      </a:r>
                      <a:r>
                        <a:rPr lang="en-US" sz="2600" baseline="0" smtClean="0"/>
                        <a:t>, </a:t>
                      </a:r>
                      <a:r>
                        <a:rPr lang="en-US" sz="2600" baseline="0" err="1" smtClean="0"/>
                        <a:t>sàn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xe</a:t>
                      </a:r>
                      <a:r>
                        <a:rPr lang="en-US" sz="2600" baseline="0" smtClean="0"/>
                        <a:t>…)</a:t>
                      </a:r>
                      <a:endParaRPr lang="en-US" sz="260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err="1" smtClean="0"/>
                        <a:t>Ngày</a:t>
                      </a:r>
                      <a:r>
                        <a:rPr lang="en-US" sz="2600" baseline="0" smtClean="0"/>
                        <a:t> 2 </a:t>
                      </a:r>
                      <a:r>
                        <a:rPr lang="en-US" sz="2600" baseline="0" err="1" smtClean="0"/>
                        <a:t>lần</a:t>
                      </a:r>
                      <a:endParaRPr lang="en-US" sz="2600" baseline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err="1" smtClean="0"/>
                        <a:t>Sau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mỗi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chuyến</a:t>
                      </a:r>
                      <a:r>
                        <a:rPr lang="en-US" sz="2600" baseline="0" smtClean="0"/>
                        <a:t> </a:t>
                      </a:r>
                      <a:r>
                        <a:rPr lang="en-US" sz="2600" baseline="0" err="1" smtClean="0"/>
                        <a:t>đưa</a:t>
                      </a:r>
                      <a:endParaRPr lang="en-US" sz="260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7" marR="121907"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143000" y="463550"/>
            <a:ext cx="10515600" cy="374650"/>
          </a:xfrm>
        </p:spPr>
        <p:txBody>
          <a:bodyPr>
            <a:normAutofit fontScale="85000" lnSpcReduction="20000"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dirty="0" err="1" smtClean="0"/>
              <a:t>Tại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nơi</a:t>
            </a:r>
            <a:r>
              <a:rPr lang="en-US" altLang="en-US" dirty="0" smtClean="0"/>
              <a:t> ở (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trường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có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học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nội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trú</a:t>
            </a:r>
            <a:r>
              <a:rPr lang="en-US" alt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4276" name="Picture 1"/>
          <p:cNvPicPr>
            <a:picLocks noChangeAspect="1"/>
          </p:cNvPicPr>
          <p:nvPr/>
        </p:nvPicPr>
        <p:blipFill>
          <a:blip r:embed="rId2"/>
          <a:srcRect r="66853" b="54890"/>
          <a:stretch>
            <a:fillRect/>
          </a:stretch>
        </p:blipFill>
        <p:spPr bwMode="auto">
          <a:xfrm>
            <a:off x="1203324" y="1252542"/>
            <a:ext cx="1963739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"/>
          <p:cNvPicPr>
            <a:picLocks noChangeAspect="1"/>
          </p:cNvPicPr>
          <p:nvPr/>
        </p:nvPicPr>
        <p:blipFill>
          <a:blip r:embed="rId2"/>
          <a:srcRect l="33521" r="33334" b="54890"/>
          <a:stretch>
            <a:fillRect/>
          </a:stretch>
        </p:blipFill>
        <p:spPr bwMode="auto">
          <a:xfrm>
            <a:off x="3379790" y="1225554"/>
            <a:ext cx="20193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2"/>
          <a:srcRect l="66666" t="-269" r="188" b="55161"/>
          <a:stretch>
            <a:fillRect/>
          </a:stretch>
        </p:blipFill>
        <p:spPr bwMode="auto">
          <a:xfrm>
            <a:off x="5595940" y="1225554"/>
            <a:ext cx="19256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16200000">
            <a:off x="726283" y="3504407"/>
            <a:ext cx="3076575" cy="2220912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400"/>
              <a:t>Khử khuẩn nền nhà, đồ dùng trong phòng ở, căng tin ít nhất </a:t>
            </a:r>
          </a:p>
          <a:p>
            <a:pPr algn="ctr">
              <a:defRPr/>
            </a:pPr>
            <a:r>
              <a:rPr lang="en-US" sz="2400" b="1"/>
              <a:t>1 lần/ngày</a:t>
            </a:r>
          </a:p>
        </p:txBody>
      </p:sp>
      <p:sp>
        <p:nvSpPr>
          <p:cNvPr id="8" name="Right Arrow 7"/>
          <p:cNvSpPr/>
          <p:nvPr/>
        </p:nvSpPr>
        <p:spPr>
          <a:xfrm rot="16200000">
            <a:off x="2955134" y="3512347"/>
            <a:ext cx="3076575" cy="2205039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400" dirty="0" err="1"/>
              <a:t>Dọn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, </a:t>
            </a:r>
            <a:r>
              <a:rPr lang="en-US" sz="2400" dirty="0" err="1"/>
              <a:t>khử</a:t>
            </a:r>
            <a:r>
              <a:rPr lang="en-US" sz="2400" dirty="0"/>
              <a:t> </a:t>
            </a:r>
            <a:r>
              <a:rPr lang="en-US" sz="2400" dirty="0" err="1"/>
              <a:t>khuẩn</a:t>
            </a:r>
            <a:r>
              <a:rPr lang="en-US" sz="2400" dirty="0"/>
              <a:t>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</a:p>
          <a:p>
            <a:pPr algn="ctr">
              <a:defRPr/>
            </a:pPr>
            <a:r>
              <a:rPr lang="en-US" sz="2400" b="1" dirty="0"/>
              <a:t>1 </a:t>
            </a:r>
            <a:r>
              <a:rPr lang="en-US" sz="2400" b="1" dirty="0" err="1"/>
              <a:t>lần</a:t>
            </a:r>
            <a:r>
              <a:rPr lang="en-US" sz="2400" b="1" dirty="0"/>
              <a:t>/</a:t>
            </a:r>
            <a:r>
              <a:rPr lang="en-US" sz="2400" b="1" dirty="0" err="1"/>
              <a:t>ngày</a:t>
            </a:r>
            <a:endParaRPr lang="en-US" sz="2400" b="1" dirty="0"/>
          </a:p>
        </p:txBody>
      </p:sp>
      <p:sp>
        <p:nvSpPr>
          <p:cNvPr id="10" name="Right Arrow 9"/>
          <p:cNvSpPr/>
          <p:nvPr/>
        </p:nvSpPr>
        <p:spPr>
          <a:xfrm rot="16200000">
            <a:off x="5205415" y="3482979"/>
            <a:ext cx="3076575" cy="2263775"/>
          </a:xfrm>
          <a:prstGeom prst="rightArrow">
            <a:avLst>
              <a:gd name="adj1" fmla="val 77234"/>
              <a:gd name="adj2" fmla="val 17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sz="2400" dirty="0" err="1"/>
              <a:t>Khử</a:t>
            </a:r>
            <a:r>
              <a:rPr lang="en-US" sz="2400" dirty="0"/>
              <a:t> </a:t>
            </a:r>
            <a:r>
              <a:rPr lang="en-US" sz="2400" dirty="0" err="1"/>
              <a:t>khuẩn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nắm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,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vịn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thang</a:t>
            </a:r>
            <a:r>
              <a:rPr lang="en-US" sz="2400" dirty="0"/>
              <a:t>, </a:t>
            </a:r>
            <a:r>
              <a:rPr lang="en-US" sz="2400" dirty="0" err="1"/>
              <a:t>nút</a:t>
            </a:r>
            <a:r>
              <a:rPr lang="en-US" sz="2400" dirty="0"/>
              <a:t> </a:t>
            </a:r>
            <a:r>
              <a:rPr lang="en-US" sz="2400" dirty="0" err="1"/>
              <a:t>bấm</a:t>
            </a:r>
            <a:r>
              <a:rPr lang="en-US" sz="2400" dirty="0"/>
              <a:t> </a:t>
            </a:r>
            <a:r>
              <a:rPr lang="en-US" sz="2400" dirty="0" err="1"/>
              <a:t>thang</a:t>
            </a:r>
            <a:r>
              <a:rPr lang="en-US" sz="2400" dirty="0"/>
              <a:t> </a:t>
            </a:r>
            <a:r>
              <a:rPr lang="en-US" sz="2400" dirty="0" err="1"/>
              <a:t>máyít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</a:p>
          <a:p>
            <a:pPr algn="ctr">
              <a:defRPr/>
            </a:pPr>
            <a:r>
              <a:rPr lang="en-US" sz="2400" b="1" dirty="0"/>
              <a:t>1-2 </a:t>
            </a:r>
            <a:r>
              <a:rPr lang="en-US" sz="2400" b="1" dirty="0" err="1"/>
              <a:t>lần</a:t>
            </a:r>
            <a:r>
              <a:rPr lang="en-US" sz="2400" b="1" dirty="0"/>
              <a:t>/</a:t>
            </a:r>
            <a:r>
              <a:rPr lang="en-US" sz="2400" b="1" dirty="0" err="1"/>
              <a:t>ngày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775" y="684217"/>
            <a:ext cx="10515600" cy="5214937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en-US" sz="3200" err="1" smtClean="0"/>
              <a:t>Tăng</a:t>
            </a:r>
            <a:r>
              <a:rPr lang="en-US" sz="3200" smtClean="0"/>
              <a:t> </a:t>
            </a:r>
            <a:r>
              <a:rPr lang="en-US" sz="3200" err="1" smtClean="0"/>
              <a:t>cường</a:t>
            </a:r>
            <a:r>
              <a:rPr lang="en-US" sz="3200" smtClean="0"/>
              <a:t> </a:t>
            </a:r>
            <a:r>
              <a:rPr lang="en-US" sz="3200" err="1" smtClean="0"/>
              <a:t>thông</a:t>
            </a:r>
            <a:r>
              <a:rPr lang="en-US" sz="3200" smtClean="0"/>
              <a:t> </a:t>
            </a:r>
            <a:r>
              <a:rPr lang="en-US" sz="3200" err="1" smtClean="0"/>
              <a:t>khí</a:t>
            </a:r>
            <a:r>
              <a:rPr lang="en-US" sz="3200" smtClean="0"/>
              <a:t>.</a:t>
            </a:r>
          </a:p>
          <a:p>
            <a:pPr>
              <a:buFontTx/>
              <a:buChar char="-"/>
              <a:defRPr/>
            </a:pPr>
            <a:r>
              <a:rPr lang="en-US" sz="3200" err="1" smtClean="0"/>
              <a:t>Vệ</a:t>
            </a:r>
            <a:r>
              <a:rPr lang="en-US" sz="3200" smtClean="0"/>
              <a:t> </a:t>
            </a:r>
            <a:r>
              <a:rPr lang="en-US" sz="3200" err="1" smtClean="0"/>
              <a:t>sinh</a:t>
            </a:r>
            <a:r>
              <a:rPr lang="en-US" sz="3200" smtClean="0"/>
              <a:t> </a:t>
            </a:r>
            <a:r>
              <a:rPr lang="en-US" sz="3200" err="1" smtClean="0"/>
              <a:t>ngoại</a:t>
            </a:r>
            <a:r>
              <a:rPr lang="en-US" sz="3200" smtClean="0"/>
              <a:t> cảnh.</a:t>
            </a:r>
          </a:p>
          <a:p>
            <a:pPr>
              <a:buFontTx/>
              <a:buChar char="-"/>
              <a:defRPr/>
            </a:pPr>
            <a:r>
              <a:rPr lang="en-US" sz="3200" smtClean="0"/>
              <a:t>Bố </a:t>
            </a:r>
            <a:r>
              <a:rPr lang="en-US" sz="3200" err="1" smtClean="0"/>
              <a:t>trí</a:t>
            </a:r>
            <a:r>
              <a:rPr lang="en-US" sz="3200" smtClean="0"/>
              <a:t> </a:t>
            </a:r>
            <a:r>
              <a:rPr lang="en-US" sz="3200" err="1" smtClean="0"/>
              <a:t>thùng</a:t>
            </a:r>
            <a:r>
              <a:rPr lang="en-US" sz="3200" smtClean="0"/>
              <a:t> </a:t>
            </a:r>
            <a:r>
              <a:rPr lang="en-US" sz="3200" err="1" smtClean="0"/>
              <a:t>rác</a:t>
            </a:r>
            <a:r>
              <a:rPr lang="en-US" sz="3200" smtClean="0"/>
              <a:t> </a:t>
            </a:r>
            <a:r>
              <a:rPr lang="en-US" sz="3200" err="1" smtClean="0"/>
              <a:t>có</a:t>
            </a:r>
            <a:r>
              <a:rPr lang="en-US" sz="3200" smtClean="0"/>
              <a:t> </a:t>
            </a:r>
            <a:r>
              <a:rPr lang="en-US" sz="3200" err="1" smtClean="0"/>
              <a:t>nắp</a:t>
            </a:r>
            <a:r>
              <a:rPr lang="en-US" sz="3200" smtClean="0"/>
              <a:t> </a:t>
            </a:r>
            <a:r>
              <a:rPr lang="en-US" sz="3200" err="1" smtClean="0"/>
              <a:t>đậy</a:t>
            </a:r>
            <a:r>
              <a:rPr lang="en-US" sz="3200" smtClean="0"/>
              <a:t> ở </a:t>
            </a:r>
            <a:r>
              <a:rPr lang="en-US" sz="3200" err="1" smtClean="0"/>
              <a:t>các</a:t>
            </a:r>
            <a:r>
              <a:rPr lang="en-US" sz="3200" smtClean="0"/>
              <a:t> </a:t>
            </a:r>
            <a:r>
              <a:rPr lang="en-US" sz="3200" err="1" smtClean="0"/>
              <a:t>vị</a:t>
            </a:r>
            <a:r>
              <a:rPr lang="en-US" sz="3200" smtClean="0"/>
              <a:t> </a:t>
            </a:r>
            <a:r>
              <a:rPr lang="en-US" sz="3200" err="1" smtClean="0"/>
              <a:t>trí</a:t>
            </a:r>
            <a:r>
              <a:rPr lang="en-US" sz="3200" smtClean="0"/>
              <a:t> </a:t>
            </a:r>
            <a:r>
              <a:rPr lang="en-US" sz="3200" err="1" smtClean="0"/>
              <a:t>thuận</a:t>
            </a:r>
            <a:r>
              <a:rPr lang="en-US" sz="3200" smtClean="0"/>
              <a:t> </a:t>
            </a:r>
            <a:r>
              <a:rPr lang="en-US" sz="3200" err="1" smtClean="0"/>
              <a:t>tiện</a:t>
            </a:r>
            <a:r>
              <a:rPr lang="en-US" sz="3200" smtClean="0"/>
              <a:t>; Thu </a:t>
            </a:r>
            <a:r>
              <a:rPr lang="en-US" sz="3200" err="1" smtClean="0"/>
              <a:t>gom</a:t>
            </a:r>
            <a:r>
              <a:rPr lang="en-US" sz="3200" smtClean="0"/>
              <a:t> </a:t>
            </a:r>
            <a:r>
              <a:rPr lang="en-US" sz="3200" err="1" smtClean="0"/>
              <a:t>và</a:t>
            </a:r>
            <a:r>
              <a:rPr lang="en-US" sz="3200" smtClean="0"/>
              <a:t> </a:t>
            </a:r>
            <a:r>
              <a:rPr lang="en-US" sz="3200" err="1" smtClean="0"/>
              <a:t>xử</a:t>
            </a:r>
            <a:r>
              <a:rPr lang="en-US" sz="3200" smtClean="0"/>
              <a:t>  </a:t>
            </a:r>
            <a:r>
              <a:rPr lang="en-US" sz="3200" err="1" smtClean="0"/>
              <a:t>lý</a:t>
            </a:r>
            <a:r>
              <a:rPr lang="en-US" sz="3200" smtClean="0"/>
              <a:t> hàng </a:t>
            </a:r>
            <a:r>
              <a:rPr lang="en-US" sz="3200" err="1" smtClean="0"/>
              <a:t>ngày</a:t>
            </a:r>
            <a:r>
              <a:rPr lang="en-US" sz="3200" smtClean="0"/>
              <a:t>.</a:t>
            </a:r>
          </a:p>
          <a:p>
            <a:pPr marL="0" indent="0">
              <a:buFont typeface="Arial" charset="0"/>
              <a:buNone/>
              <a:defRPr/>
            </a:pPr>
            <a:endParaRPr lang="en-US" sz="32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3539" y="3109917"/>
            <a:ext cx="430371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1476" y="3446467"/>
            <a:ext cx="3879851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23287" y="336550"/>
            <a:ext cx="11544300" cy="3317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100" b="1" dirty="0">
                <a:cs typeface="Arial" charset="0"/>
              </a:rPr>
              <a:t>PHÂN BỐ BN SXHD TẠI HÀ NỘI THEO NGHỀ NGHIỆP (</a:t>
            </a:r>
            <a:r>
              <a:rPr lang="en-US" altLang="en-US" sz="2100" b="1" dirty="0" smtClean="0">
                <a:cs typeface="Arial" charset="0"/>
              </a:rPr>
              <a:t>2010-2019)</a:t>
            </a:r>
            <a:endParaRPr lang="en-US" altLang="en-US" sz="2100" b="1" dirty="0">
              <a:cs typeface="Arial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3287" y="5662618"/>
            <a:ext cx="120755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1" hangingPunct="1"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(45-62%),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HSSV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28-42%.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HSSV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41%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8600" indent="-228600" eaLnBrk="1" hangingPunct="1"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(2-5%)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812869" y="3036888"/>
            <a:ext cx="1227667" cy="1033462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1"/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67" y="806450"/>
            <a:ext cx="117983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9347200" y="1676400"/>
            <a:ext cx="1320800" cy="76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725488" y="644525"/>
            <a:ext cx="10515600" cy="4351338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3200" smtClean="0"/>
              <a:t>- Phân công cán bộ kiểm tra, giám sát việc thực hiện công tác PCD bệnh COVID-19.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402" y="1885950"/>
            <a:ext cx="67532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838"/>
          </a:xfrm>
        </p:spPr>
        <p:txBody>
          <a:bodyPr/>
          <a:lstStyle/>
          <a:p>
            <a:pPr algn="ctr"/>
            <a:r>
              <a:rPr lang="en-US" alt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CÁN BỘ Y TẾ NHÀ TRƯỜNG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79439" y="1190629"/>
            <a:ext cx="10856912" cy="485457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dirty="0">
                <a:cs typeface="Arial" panose="020B0604020202020204" pitchFamily="34" charset="0"/>
              </a:rPr>
              <a:t>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BGH: TL BCĐ/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PCD Covid-19;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dirty="0">
                <a:cs typeface="Arial" panose="020B0604020202020204" pitchFamily="34" charset="0"/>
              </a:rPr>
              <a:t>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BGH, GV,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CBYT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ho,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PCD Covid-19: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PCD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TYT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4">
            <a:extLst/>
          </p:cNvPr>
          <p:cNvSpPr>
            <a:spLocks noGrp="1"/>
          </p:cNvSpPr>
          <p:nvPr>
            <p:ph idx="1"/>
          </p:nvPr>
        </p:nvSpPr>
        <p:spPr>
          <a:xfrm>
            <a:off x="838200" y="1951042"/>
            <a:ext cx="10515600" cy="3030537"/>
          </a:xfr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TRƯỜNG KHÔNG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CÁN BỘ Y </a:t>
            </a:r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TẾ?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trấn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406527"/>
            <a:ext cx="10544175" cy="4949825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en-US" sz="3200" err="1" smtClean="0"/>
              <a:t>Hàng</a:t>
            </a:r>
            <a:r>
              <a:rPr lang="en-US" sz="3200" smtClean="0"/>
              <a:t> </a:t>
            </a:r>
            <a:r>
              <a:rPr lang="en-US" sz="3200" err="1" smtClean="0"/>
              <a:t>ngày</a:t>
            </a:r>
            <a:r>
              <a:rPr lang="en-US" sz="3200" smtClean="0"/>
              <a:t>, GV </a:t>
            </a:r>
            <a:r>
              <a:rPr lang="en-US" sz="3200" err="1" smtClean="0"/>
              <a:t>đón</a:t>
            </a:r>
            <a:r>
              <a:rPr lang="en-US" sz="3200" smtClean="0"/>
              <a:t> </a:t>
            </a:r>
            <a:r>
              <a:rPr lang="en-US" sz="3200" err="1" smtClean="0"/>
              <a:t>và</a:t>
            </a:r>
            <a:r>
              <a:rPr lang="en-US" sz="3200" smtClean="0"/>
              <a:t> </a:t>
            </a:r>
            <a:r>
              <a:rPr lang="en-US" sz="3200" err="1" smtClean="0"/>
              <a:t>giao</a:t>
            </a:r>
            <a:r>
              <a:rPr lang="en-US" sz="3200" smtClean="0"/>
              <a:t> </a:t>
            </a:r>
            <a:r>
              <a:rPr lang="en-US" sz="3200" err="1" smtClean="0"/>
              <a:t>nhận</a:t>
            </a:r>
            <a:r>
              <a:rPr lang="en-US" sz="3200" smtClean="0"/>
              <a:t> </a:t>
            </a:r>
            <a:r>
              <a:rPr lang="en-US" sz="3200" err="1" smtClean="0"/>
              <a:t>học</a:t>
            </a:r>
            <a:r>
              <a:rPr lang="en-US" sz="3200" smtClean="0"/>
              <a:t> </a:t>
            </a:r>
            <a:r>
              <a:rPr lang="en-US" sz="3200" err="1" smtClean="0"/>
              <a:t>sinh</a:t>
            </a:r>
            <a:r>
              <a:rPr lang="en-US" sz="3200" smtClean="0"/>
              <a:t>; </a:t>
            </a:r>
            <a:r>
              <a:rPr lang="en-US" sz="3200" err="1" smtClean="0"/>
              <a:t>điểm</a:t>
            </a:r>
            <a:r>
              <a:rPr lang="en-US" sz="3200" smtClean="0"/>
              <a:t> </a:t>
            </a:r>
            <a:r>
              <a:rPr lang="en-US" sz="3200" err="1" smtClean="0"/>
              <a:t>danh</a:t>
            </a:r>
            <a:r>
              <a:rPr lang="en-US" sz="3200" smtClean="0"/>
              <a:t>, </a:t>
            </a:r>
            <a:r>
              <a:rPr lang="en-US" sz="3200" err="1" smtClean="0"/>
              <a:t>hỏi</a:t>
            </a:r>
            <a:r>
              <a:rPr lang="en-US" sz="3200" smtClean="0"/>
              <a:t> </a:t>
            </a:r>
            <a:r>
              <a:rPr lang="en-US" sz="3200" err="1" smtClean="0"/>
              <a:t>thăm</a:t>
            </a:r>
            <a:r>
              <a:rPr lang="en-US" sz="3200" smtClean="0"/>
              <a:t> </a:t>
            </a:r>
            <a:r>
              <a:rPr lang="en-US" sz="3200" err="1" smtClean="0"/>
              <a:t>tình</a:t>
            </a:r>
            <a:r>
              <a:rPr lang="en-US" sz="3200" smtClean="0"/>
              <a:t> </a:t>
            </a:r>
            <a:r>
              <a:rPr lang="en-US" sz="3200" err="1" smtClean="0"/>
              <a:t>trạng</a:t>
            </a:r>
            <a:r>
              <a:rPr lang="en-US" sz="3200" smtClean="0"/>
              <a:t> </a:t>
            </a:r>
            <a:r>
              <a:rPr lang="en-US" sz="3200" err="1" smtClean="0"/>
              <a:t>sức</a:t>
            </a:r>
            <a:r>
              <a:rPr lang="en-US" sz="3200" smtClean="0"/>
              <a:t> </a:t>
            </a:r>
            <a:r>
              <a:rPr lang="en-US" sz="3200" err="1" smtClean="0"/>
              <a:t>khỏe</a:t>
            </a:r>
            <a:r>
              <a:rPr lang="en-US" sz="3200" smtClean="0"/>
              <a:t> </a:t>
            </a:r>
            <a:r>
              <a:rPr lang="en-US" sz="3200" err="1" smtClean="0"/>
              <a:t>của</a:t>
            </a:r>
            <a:r>
              <a:rPr lang="en-US" sz="3200" smtClean="0"/>
              <a:t> </a:t>
            </a:r>
            <a:r>
              <a:rPr lang="en-US" sz="3200" err="1" smtClean="0"/>
              <a:t>hs</a:t>
            </a:r>
            <a:r>
              <a:rPr lang="en-US" sz="3200" smtClean="0"/>
              <a:t> (</a:t>
            </a:r>
            <a:r>
              <a:rPr lang="en-US" sz="3200" err="1" smtClean="0"/>
              <a:t>hỏi</a:t>
            </a:r>
            <a:r>
              <a:rPr lang="en-US" sz="3200" smtClean="0"/>
              <a:t> </a:t>
            </a:r>
            <a:r>
              <a:rPr lang="en-US" sz="3200" err="1" smtClean="0"/>
              <a:t>trẻ</a:t>
            </a:r>
            <a:r>
              <a:rPr lang="en-US" sz="3200" smtClean="0"/>
              <a:t> </a:t>
            </a:r>
            <a:r>
              <a:rPr lang="en-US" sz="3200" err="1" smtClean="0"/>
              <a:t>hoặc</a:t>
            </a:r>
            <a:r>
              <a:rPr lang="en-US" sz="3200" smtClean="0"/>
              <a:t> cha </a:t>
            </a:r>
            <a:r>
              <a:rPr lang="en-US" sz="3200" err="1" smtClean="0"/>
              <a:t>mẹ</a:t>
            </a:r>
            <a:r>
              <a:rPr lang="en-US" sz="3200" smtClean="0"/>
              <a:t>) </a:t>
            </a:r>
            <a:r>
              <a:rPr lang="en-US" sz="3200" err="1" smtClean="0"/>
              <a:t>để</a:t>
            </a:r>
            <a:r>
              <a:rPr lang="en-US" sz="3200" smtClean="0"/>
              <a:t> </a:t>
            </a:r>
            <a:r>
              <a:rPr lang="en-US" sz="3200" err="1" smtClean="0"/>
              <a:t>kiểm</a:t>
            </a:r>
            <a:r>
              <a:rPr lang="en-US" sz="3200" smtClean="0"/>
              <a:t> </a:t>
            </a:r>
            <a:r>
              <a:rPr lang="en-US" sz="3200" err="1" smtClean="0"/>
              <a:t>tra</a:t>
            </a:r>
            <a:r>
              <a:rPr lang="en-US" sz="3200" smtClean="0"/>
              <a:t>, </a:t>
            </a:r>
            <a:r>
              <a:rPr lang="en-US" sz="3200" err="1" smtClean="0"/>
              <a:t>theo</a:t>
            </a:r>
            <a:r>
              <a:rPr lang="en-US" sz="3200" smtClean="0"/>
              <a:t> </a:t>
            </a:r>
            <a:r>
              <a:rPr lang="en-US" sz="3200" err="1" smtClean="0"/>
              <a:t>dõi</a:t>
            </a:r>
            <a:r>
              <a:rPr lang="en-US" sz="3200" smtClean="0"/>
              <a:t> </a:t>
            </a:r>
            <a:r>
              <a:rPr lang="en-US" sz="3200" err="1" smtClean="0"/>
              <a:t>và</a:t>
            </a:r>
            <a:r>
              <a:rPr lang="en-US" sz="3200" smtClean="0"/>
              <a:t> </a:t>
            </a:r>
            <a:r>
              <a:rPr lang="en-US" sz="3200" err="1" smtClean="0"/>
              <a:t>xử</a:t>
            </a:r>
            <a:r>
              <a:rPr lang="en-US" sz="3200" smtClean="0"/>
              <a:t> </a:t>
            </a:r>
            <a:r>
              <a:rPr lang="en-US" sz="3200" err="1" smtClean="0"/>
              <a:t>trí</a:t>
            </a:r>
            <a:r>
              <a:rPr lang="en-US" sz="3200" smtClean="0"/>
              <a:t> </a:t>
            </a:r>
            <a:r>
              <a:rPr lang="en-US" sz="3200" err="1" smtClean="0"/>
              <a:t>kịp</a:t>
            </a:r>
            <a:r>
              <a:rPr lang="en-US" sz="3200" smtClean="0"/>
              <a:t> </a:t>
            </a:r>
            <a:r>
              <a:rPr lang="en-US" sz="3200" err="1" smtClean="0"/>
              <a:t>thời</a:t>
            </a:r>
            <a:r>
              <a:rPr lang="en-US" sz="3200" smtClean="0"/>
              <a:t> </a:t>
            </a:r>
            <a:r>
              <a:rPr lang="en-US" sz="3200" err="1" smtClean="0"/>
              <a:t>khi</a:t>
            </a:r>
            <a:r>
              <a:rPr lang="en-US" sz="3200" smtClean="0"/>
              <a:t> </a:t>
            </a:r>
            <a:r>
              <a:rPr lang="en-US" sz="3200" err="1" smtClean="0"/>
              <a:t>cần</a:t>
            </a:r>
            <a:r>
              <a:rPr lang="en-US" sz="3200" smtClean="0"/>
              <a:t>.</a:t>
            </a:r>
          </a:p>
          <a:p>
            <a:pPr>
              <a:buFontTx/>
              <a:buChar char="-"/>
              <a:defRPr/>
            </a:pPr>
            <a:r>
              <a:rPr lang="en-US" sz="3200" err="1" smtClean="0"/>
              <a:t>Hướng</a:t>
            </a:r>
            <a:r>
              <a:rPr lang="en-US" sz="3200" smtClean="0"/>
              <a:t> </a:t>
            </a:r>
            <a:r>
              <a:rPr lang="en-US" sz="3200" err="1" smtClean="0"/>
              <a:t>dẫn</a:t>
            </a:r>
            <a:r>
              <a:rPr lang="en-US" sz="3200" smtClean="0"/>
              <a:t>, </a:t>
            </a:r>
            <a:r>
              <a:rPr lang="en-US" sz="3200" err="1" smtClean="0"/>
              <a:t>kiểm</a:t>
            </a:r>
            <a:r>
              <a:rPr lang="en-US" sz="3200" smtClean="0"/>
              <a:t> </a:t>
            </a:r>
            <a:r>
              <a:rPr lang="en-US" sz="3200" err="1" smtClean="0"/>
              <a:t>tra</a:t>
            </a:r>
            <a:r>
              <a:rPr lang="en-US" sz="3200" smtClean="0"/>
              <a:t>, </a:t>
            </a:r>
            <a:r>
              <a:rPr lang="en-US" sz="3200" err="1" smtClean="0"/>
              <a:t>nhắc</a:t>
            </a:r>
            <a:r>
              <a:rPr lang="en-US" sz="3200" smtClean="0"/>
              <a:t> </a:t>
            </a:r>
            <a:r>
              <a:rPr lang="en-US" sz="3200" err="1" smtClean="0"/>
              <a:t>nhở</a:t>
            </a:r>
            <a:r>
              <a:rPr lang="en-US" sz="3200" smtClean="0"/>
              <a:t> </a:t>
            </a:r>
            <a:r>
              <a:rPr lang="en-US" sz="3200" err="1" smtClean="0"/>
              <a:t>học</a:t>
            </a:r>
            <a:r>
              <a:rPr lang="en-US" sz="3200" smtClean="0"/>
              <a:t> </a:t>
            </a:r>
            <a:r>
              <a:rPr lang="en-US" sz="3200" err="1" smtClean="0"/>
              <a:t>sinh</a:t>
            </a:r>
            <a:r>
              <a:rPr lang="en-US" sz="3200" smtClean="0"/>
              <a:t> </a:t>
            </a:r>
            <a:r>
              <a:rPr lang="en-US" sz="3200" err="1" smtClean="0"/>
              <a:t>rửa</a:t>
            </a:r>
            <a:r>
              <a:rPr lang="en-US" sz="3200" smtClean="0"/>
              <a:t> </a:t>
            </a:r>
            <a:r>
              <a:rPr lang="en-US" sz="3200" err="1" smtClean="0"/>
              <a:t>tay</a:t>
            </a:r>
            <a:r>
              <a:rPr lang="en-US" sz="3200" smtClean="0"/>
              <a:t> </a:t>
            </a:r>
            <a:r>
              <a:rPr lang="en-US" sz="3200" err="1" smtClean="0"/>
              <a:t>với</a:t>
            </a:r>
            <a:r>
              <a:rPr lang="en-US" sz="3200" smtClean="0"/>
              <a:t> </a:t>
            </a:r>
            <a:r>
              <a:rPr lang="en-US" sz="3200" err="1" smtClean="0"/>
              <a:t>xà</a:t>
            </a:r>
            <a:r>
              <a:rPr lang="en-US" sz="3200" smtClean="0"/>
              <a:t> </a:t>
            </a:r>
            <a:r>
              <a:rPr lang="en-US" sz="3200" err="1" smtClean="0"/>
              <a:t>phòng</a:t>
            </a:r>
            <a:endParaRPr lang="en-US" sz="3200" smtClean="0"/>
          </a:p>
          <a:p>
            <a:pPr>
              <a:buFontTx/>
              <a:buChar char="-"/>
              <a:defRPr/>
            </a:pPr>
            <a:r>
              <a:rPr lang="en-US" sz="3200" err="1" smtClean="0"/>
              <a:t>Tự</a:t>
            </a:r>
            <a:r>
              <a:rPr lang="en-US" sz="3200" smtClean="0"/>
              <a:t> </a:t>
            </a:r>
            <a:r>
              <a:rPr lang="en-US" sz="3200" err="1" smtClean="0"/>
              <a:t>theo</a:t>
            </a:r>
            <a:r>
              <a:rPr lang="en-US" sz="3200" smtClean="0"/>
              <a:t> </a:t>
            </a:r>
            <a:r>
              <a:rPr lang="en-US" sz="3200" err="1" smtClean="0"/>
              <a:t>dõi</a:t>
            </a:r>
            <a:r>
              <a:rPr lang="en-US" sz="3200" smtClean="0"/>
              <a:t> </a:t>
            </a:r>
            <a:r>
              <a:rPr lang="en-US" sz="3200" err="1" smtClean="0"/>
              <a:t>sức</a:t>
            </a:r>
            <a:r>
              <a:rPr lang="en-US" sz="3200" smtClean="0"/>
              <a:t> </a:t>
            </a:r>
            <a:r>
              <a:rPr lang="en-US" sz="3200" err="1" smtClean="0"/>
              <a:t>khỏe</a:t>
            </a:r>
            <a:r>
              <a:rPr lang="en-US" sz="3200" smtClean="0"/>
              <a:t> </a:t>
            </a:r>
            <a:r>
              <a:rPr lang="en-US" sz="3200" err="1" smtClean="0"/>
              <a:t>để</a:t>
            </a:r>
            <a:r>
              <a:rPr lang="en-US" sz="3200" smtClean="0"/>
              <a:t> </a:t>
            </a:r>
            <a:r>
              <a:rPr lang="en-US" sz="3200" err="1" smtClean="0"/>
              <a:t>đến</a:t>
            </a:r>
            <a:r>
              <a:rPr lang="en-US" sz="3200" smtClean="0"/>
              <a:t> </a:t>
            </a:r>
            <a:r>
              <a:rPr lang="en-US" sz="3200" err="1" smtClean="0"/>
              <a:t>cơ</a:t>
            </a:r>
            <a:r>
              <a:rPr lang="en-US" sz="3200" smtClean="0"/>
              <a:t> </a:t>
            </a:r>
            <a:r>
              <a:rPr lang="en-US" sz="3200" err="1" smtClean="0"/>
              <a:t>sở</a:t>
            </a:r>
            <a:r>
              <a:rPr lang="en-US" sz="3200" smtClean="0"/>
              <a:t> y </a:t>
            </a:r>
            <a:r>
              <a:rPr lang="en-US" sz="3200" err="1" smtClean="0"/>
              <a:t>tế</a:t>
            </a:r>
            <a:r>
              <a:rPr lang="en-US" sz="3200" smtClean="0"/>
              <a:t> </a:t>
            </a:r>
            <a:r>
              <a:rPr lang="en-US" sz="3200" err="1" smtClean="0"/>
              <a:t>kiểm</a:t>
            </a:r>
            <a:r>
              <a:rPr lang="en-US" sz="3200" smtClean="0"/>
              <a:t> </a:t>
            </a:r>
            <a:r>
              <a:rPr lang="en-US" sz="3200" err="1" smtClean="0"/>
              <a:t>tra</a:t>
            </a:r>
            <a:r>
              <a:rPr lang="en-US" sz="3200" smtClean="0"/>
              <a:t>, </a:t>
            </a:r>
            <a:r>
              <a:rPr lang="en-US" sz="3200" err="1" smtClean="0"/>
              <a:t>theo</a:t>
            </a:r>
            <a:r>
              <a:rPr lang="en-US" sz="3200" smtClean="0"/>
              <a:t> </a:t>
            </a:r>
            <a:r>
              <a:rPr lang="en-US" sz="3200" err="1" smtClean="0"/>
              <a:t>dõi</a:t>
            </a:r>
            <a:r>
              <a:rPr lang="en-US" sz="3200"/>
              <a:t> </a:t>
            </a:r>
            <a:r>
              <a:rPr lang="en-US" sz="3200" err="1" smtClean="0"/>
              <a:t>khi</a:t>
            </a:r>
            <a:r>
              <a:rPr lang="en-US" sz="3200" smtClean="0"/>
              <a:t> </a:t>
            </a:r>
            <a:r>
              <a:rPr lang="en-US" sz="3200" err="1" smtClean="0"/>
              <a:t>có</a:t>
            </a:r>
            <a:r>
              <a:rPr lang="en-US" sz="3200" smtClean="0"/>
              <a:t> </a:t>
            </a:r>
            <a:r>
              <a:rPr lang="en-US" sz="3200" err="1" smtClean="0"/>
              <a:t>biểu</a:t>
            </a:r>
            <a:r>
              <a:rPr lang="en-US" sz="3200" smtClean="0"/>
              <a:t> </a:t>
            </a:r>
            <a:r>
              <a:rPr lang="en-US" sz="3200" err="1" smtClean="0"/>
              <a:t>hiện</a:t>
            </a:r>
            <a:r>
              <a:rPr lang="en-US" sz="3200" smtClean="0"/>
              <a:t> </a:t>
            </a:r>
            <a:r>
              <a:rPr lang="en-US" sz="3200" err="1" smtClean="0"/>
              <a:t>nghi</a:t>
            </a:r>
            <a:r>
              <a:rPr lang="en-US" sz="3200" smtClean="0"/>
              <a:t> </a:t>
            </a:r>
            <a:r>
              <a:rPr lang="en-US" sz="3200" err="1" smtClean="0"/>
              <a:t>ngờ</a:t>
            </a:r>
            <a:r>
              <a:rPr lang="en-US" sz="3200" smtClean="0"/>
              <a:t>.</a:t>
            </a:r>
          </a:p>
          <a:p>
            <a:pPr marL="0" indent="0">
              <a:buFont typeface="Arial" charset="0"/>
              <a:buNone/>
              <a:defRPr/>
            </a:pPr>
            <a:endParaRPr lang="en-US" sz="32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6715" y="4643442"/>
            <a:ext cx="9167812" cy="1203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err="1">
                <a:solidFill>
                  <a:schemeClr val="tx1"/>
                </a:solidFill>
              </a:rPr>
              <a:t>Không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tới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trường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khi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đang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còn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trong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thời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gian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cách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ly</a:t>
            </a:r>
            <a:r>
              <a:rPr lang="en-US" sz="3200">
                <a:solidFill>
                  <a:schemeClr val="tx1"/>
                </a:solidFill>
              </a:rPr>
              <a:t> y </a:t>
            </a:r>
            <a:r>
              <a:rPr lang="en-US" sz="3200" err="1">
                <a:solidFill>
                  <a:schemeClr val="tx1"/>
                </a:solidFill>
              </a:rPr>
              <a:t>tế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theo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quy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định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7349" name="Rectangle 1"/>
          <p:cNvSpPr>
            <a:spLocks noChangeArrowheads="1"/>
          </p:cNvSpPr>
          <p:nvPr/>
        </p:nvSpPr>
        <p:spPr bwMode="auto">
          <a:xfrm>
            <a:off x="2095503" y="395291"/>
            <a:ext cx="76733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ĐỐI VỚI GIÁO VIÊN, NGƯỜI LAO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3" y="174629"/>
            <a:ext cx="10515600" cy="1063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4000" smtClean="0"/>
              <a:t> </a:t>
            </a:r>
            <a:r>
              <a:rPr lang="en-US" sz="40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VỚI NHÂN VIÊN BẢO VỆ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506415" y="1238254"/>
            <a:ext cx="7829551" cy="476726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buFontTx/>
              <a:buChar char="-"/>
            </a:pPr>
            <a:r>
              <a:rPr lang="en-US" altLang="en-US" sz="3200" smtClean="0"/>
              <a:t>Không cho HS ra khỏi trường trong giờ học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altLang="en-US" sz="3200" smtClean="0"/>
              <a:t>Không cho người không có nhiệm vụ vào trường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altLang="en-US" sz="3200" smtClean="0"/>
              <a:t>Khi có khách đến trường:</a:t>
            </a:r>
          </a:p>
          <a:p>
            <a:pPr>
              <a:spcBef>
                <a:spcPts val="1200"/>
              </a:spcBef>
            </a:pPr>
            <a:r>
              <a:rPr lang="en-US" altLang="en-US" sz="3200" smtClean="0"/>
              <a:t>Báo với lãnh đạo Nhà trường</a:t>
            </a:r>
          </a:p>
          <a:p>
            <a:pPr>
              <a:spcBef>
                <a:spcPts val="1200"/>
              </a:spcBef>
            </a:pPr>
            <a:r>
              <a:rPr lang="en-US" altLang="en-US" sz="3200" smtClean="0"/>
              <a:t>Ghi lại thông tin và hướng dẫn khách đến đúng phòng cần làm việc.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altLang="en-US" sz="3200" smtClean="0"/>
              <a:t>Chủ động tự theo dõi sức khỏe để báo cho CBYT để xử lý kịp thời khi có biểu hiện sốt, ho, khó thở…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2" y="1466850"/>
            <a:ext cx="33909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216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ĐỐI VỚI HỌC SINH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838200" y="1581151"/>
            <a:ext cx="10515600" cy="4614863"/>
          </a:xfrm>
        </p:spPr>
        <p:txBody>
          <a:bodyPr/>
          <a:lstStyle/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Rửa tay với xà phòng và nước sạch thường xuyên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Che mũi, miệng khi ho, hắt hơi; Vứt bỏ khăn giấy che mũi miệng vào thùng rác và rửa sạch tay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Không đưa tay lên mắt, mũi, miệng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Sử dụng riêng ca, cốc, khăn… 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Không khạc nhổ bừa bãi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Bỏ rác đúng nơi quy định</a:t>
            </a:r>
          </a:p>
          <a:p>
            <a:pPr>
              <a:spcBef>
                <a:spcPts val="1200"/>
              </a:spcBef>
              <a:buFont typeface="Calibri" pitchFamily="34" charset="0"/>
              <a:buChar char="₋"/>
            </a:pPr>
            <a:r>
              <a:rPr lang="en-US" altLang="en-US" sz="3200" smtClean="0"/>
              <a:t>Nếu có sốt, ho, khó thở thì báo ngay cho GV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4738"/>
          </a:xfrm>
        </p:spPr>
        <p:txBody>
          <a:bodyPr/>
          <a:lstStyle/>
          <a:p>
            <a:pPr algn="ctr"/>
            <a:r>
              <a:rPr lang="en-US" alt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altLang="en-US" sz="5400" smtClean="0"/>
          </a:p>
        </p:txBody>
      </p:sp>
      <p:sp>
        <p:nvSpPr>
          <p:cNvPr id="6144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solidFill>
                <a:srgbClr val="898989"/>
              </a:solidFill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936625" y="1830388"/>
            <a:ext cx="10636251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Hướng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dẫn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xử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trí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khi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có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trường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hợp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sốt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, ho,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khó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thở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tại</a:t>
            </a:r>
            <a:r>
              <a:rPr lang="en-US" altLang="en-US" sz="54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Arial" pitchFamily="34" charset="0"/>
              </a:rPr>
              <a:t>trường</a:t>
            </a:r>
            <a:endParaRPr lang="en-US" altLang="en-US" sz="54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6144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548" t="28593" r="17438" b="34633"/>
          <a:stretch>
            <a:fillRect/>
          </a:stretch>
        </p:blipFill>
        <p:spPr>
          <a:xfrm>
            <a:off x="5551488" y="3649663"/>
            <a:ext cx="5573712" cy="160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513" y="877888"/>
            <a:ext cx="11093451" cy="72231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mtClean="0"/>
              <a:t>	</a:t>
            </a:r>
            <a:r>
              <a:rPr lang="en-US" sz="3600" b="1" u="sng" smtClean="0">
                <a:solidFill>
                  <a:srgbClr val="FF0000"/>
                </a:solidFill>
              </a:rPr>
              <a:t>NHỮNG VIỆC CẦN LÀM</a:t>
            </a:r>
          </a:p>
          <a:p>
            <a:pPr marL="514350" indent="-514350">
              <a:buFont typeface="Arial" charset="0"/>
              <a:buAutoNum type="arabicPeriod"/>
              <a:defRPr/>
            </a:pPr>
            <a:endParaRPr lang="en-US" sz="3200" smtClean="0"/>
          </a:p>
          <a:p>
            <a:pPr marL="0" indent="0">
              <a:buFont typeface="Arial" charset="0"/>
              <a:buNone/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2468" name="Rectangle 1"/>
          <p:cNvSpPr>
            <a:spLocks noChangeArrowheads="1"/>
          </p:cNvSpPr>
          <p:nvPr/>
        </p:nvSpPr>
        <p:spPr bwMode="auto">
          <a:xfrm>
            <a:off x="1208090" y="1730378"/>
            <a:ext cx="99282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ts val="1200"/>
              </a:spcBef>
              <a:buFont typeface="Arial" pitchFamily="34" charset="0"/>
              <a:buAutoNum type="arabicPeriod"/>
            </a:pPr>
            <a:r>
              <a:rPr lang="en-US" sz="3200"/>
              <a:t>Đưa người nghi ngờ đến khu cách ly riêng, hạn chế tiếp xúc với người xung quanh, tránh tiếp xúc gần &lt;1m với người khác</a:t>
            </a:r>
          </a:p>
          <a:p>
            <a:pPr marL="514350" indent="-514350">
              <a:spcBef>
                <a:spcPts val="1200"/>
              </a:spcBef>
              <a:buFont typeface="Arial" pitchFamily="34" charset="0"/>
              <a:buAutoNum type="arabicPeriod"/>
            </a:pPr>
            <a:r>
              <a:rPr lang="en-US" sz="3200"/>
              <a:t>NVYT đeo khẩu trang y tế, găng tay, sử dụng trang phục y tế; Cung cấp khẩu trang y tế và hướng dẫn người nghi ngờ đeo đúng quy định.</a:t>
            </a:r>
          </a:p>
          <a:p>
            <a:pPr marL="514350" indent="-514350">
              <a:spcBef>
                <a:spcPts val="1200"/>
              </a:spcBef>
              <a:buFont typeface="Arial" pitchFamily="34" charset="0"/>
              <a:buAutoNum type="arabicPeriod"/>
            </a:pPr>
            <a:r>
              <a:rPr lang="en-US" sz="3200"/>
              <a:t>Khai thác tiền sử tiếp xúc của người nghi ngờ để tiến hành xử trí phù hợp.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715"/>
                    </a14:imgEffect>
                    <a14:imgEffect>
                      <a14:saturation sat="69000"/>
                    </a14:imgEffect>
                    <a14:imgEffect>
                      <a14:brightnessContrast bright="-6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24" y="566521"/>
            <a:ext cx="11729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HƯỚNG DẪN SỬ DỤNG HÓA CHẤT CÓ CHỨA CLO HOẠT TÍNH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621" y="1349831"/>
            <a:ext cx="10650523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000" dirty="0" err="1" smtClean="0"/>
              <a:t>Clo</a:t>
            </a:r>
            <a:r>
              <a:rPr lang="en-US" sz="3000" dirty="0" smtClean="0"/>
              <a:t> (</a:t>
            </a:r>
            <a:r>
              <a:rPr lang="en-US" sz="3000" dirty="0" err="1" smtClean="0"/>
              <a:t>Cl</a:t>
            </a:r>
            <a:r>
              <a:rPr lang="en-US" sz="3000" dirty="0" smtClean="0"/>
              <a:t>)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một</a:t>
            </a:r>
            <a:r>
              <a:rPr lang="en-US" sz="3000" dirty="0" smtClean="0"/>
              <a:t> </a:t>
            </a:r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những</a:t>
            </a:r>
            <a:r>
              <a:rPr lang="en-US" sz="3000" dirty="0" smtClean="0"/>
              <a:t> halogen </a:t>
            </a:r>
            <a:r>
              <a:rPr lang="en-US" sz="3000" dirty="0" err="1" smtClean="0"/>
              <a:t>được</a:t>
            </a:r>
            <a:r>
              <a:rPr lang="en-US" sz="3000" dirty="0" smtClean="0"/>
              <a:t> </a:t>
            </a:r>
            <a:r>
              <a:rPr lang="en-US" sz="3000" dirty="0" err="1" smtClean="0"/>
              <a:t>sử</a:t>
            </a:r>
            <a:r>
              <a:rPr lang="en-US" sz="3000" dirty="0" smtClean="0"/>
              <a:t> </a:t>
            </a:r>
            <a:r>
              <a:rPr lang="en-US" sz="3000" dirty="0" err="1" smtClean="0"/>
              <a:t>dụng</a:t>
            </a:r>
            <a:r>
              <a:rPr lang="en-US" sz="3000" dirty="0" smtClean="0"/>
              <a:t> </a:t>
            </a:r>
            <a:r>
              <a:rPr lang="en-US" sz="3000" dirty="0" err="1" smtClean="0"/>
              <a:t>rộng</a:t>
            </a:r>
            <a:r>
              <a:rPr lang="en-US" sz="3000" dirty="0" smtClean="0"/>
              <a:t> </a:t>
            </a:r>
            <a:r>
              <a:rPr lang="en-US" sz="3000" dirty="0" err="1" smtClean="0"/>
              <a:t>rãi</a:t>
            </a:r>
            <a:r>
              <a:rPr lang="en-US" sz="3000" dirty="0" smtClean="0"/>
              <a:t> </a:t>
            </a:r>
            <a:r>
              <a:rPr lang="en-US" sz="3000" dirty="0" err="1" smtClean="0"/>
              <a:t>để</a:t>
            </a:r>
            <a:r>
              <a:rPr lang="en-US" sz="3000" dirty="0" smtClean="0"/>
              <a:t> </a:t>
            </a:r>
            <a:r>
              <a:rPr lang="en-US" sz="3000" dirty="0" err="1" smtClean="0"/>
              <a:t>khử</a:t>
            </a:r>
            <a:r>
              <a:rPr lang="en-US" sz="3000" dirty="0" smtClean="0"/>
              <a:t> </a:t>
            </a:r>
            <a:r>
              <a:rPr lang="en-US" sz="3000" dirty="0" err="1" smtClean="0"/>
              <a:t>trùng</a:t>
            </a:r>
            <a:r>
              <a:rPr lang="en-US" sz="3000" dirty="0" smtClean="0"/>
              <a:t> do </a:t>
            </a:r>
            <a:r>
              <a:rPr lang="en-US" sz="3000" dirty="0" err="1" smtClean="0"/>
              <a:t>có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diệt</a:t>
            </a:r>
            <a:r>
              <a:rPr lang="en-US" sz="3000" dirty="0" smtClean="0"/>
              <a:t> </a:t>
            </a:r>
            <a:r>
              <a:rPr lang="en-US" sz="3000" dirty="0" err="1" smtClean="0"/>
              <a:t>trùng</a:t>
            </a:r>
            <a:r>
              <a:rPr lang="en-US" sz="3000" dirty="0" smtClean="0"/>
              <a:t> </a:t>
            </a:r>
            <a:r>
              <a:rPr lang="en-US" sz="3000" dirty="0" err="1" smtClean="0"/>
              <a:t>cao</a:t>
            </a:r>
            <a:r>
              <a:rPr lang="en-US" sz="3000" dirty="0" smtClean="0"/>
              <a:t> </a:t>
            </a:r>
            <a:r>
              <a:rPr lang="en-US" sz="3000" dirty="0" err="1" smtClean="0"/>
              <a:t>nhờ</a:t>
            </a:r>
            <a:r>
              <a:rPr lang="en-US" sz="3000" dirty="0" smtClean="0"/>
              <a:t> </a:t>
            </a:r>
            <a:r>
              <a:rPr lang="en-US" sz="3000" dirty="0" err="1" smtClean="0"/>
              <a:t>phản</a:t>
            </a:r>
            <a:r>
              <a:rPr lang="en-US" sz="3000" dirty="0" smtClean="0"/>
              <a:t> </a:t>
            </a:r>
            <a:r>
              <a:rPr lang="en-US" sz="3000" dirty="0" err="1" smtClean="0"/>
              <a:t>ứng</a:t>
            </a:r>
            <a:r>
              <a:rPr lang="en-US" sz="3000" dirty="0" smtClean="0"/>
              <a:t> </a:t>
            </a:r>
            <a:r>
              <a:rPr lang="en-US" sz="3000" dirty="0" err="1" smtClean="0"/>
              <a:t>ôxy</a:t>
            </a:r>
            <a:r>
              <a:rPr lang="en-US" sz="3000" dirty="0" smtClean="0"/>
              <a:t> </a:t>
            </a:r>
            <a:r>
              <a:rPr lang="en-US" sz="3000" dirty="0" err="1" smtClean="0"/>
              <a:t>hóa</a:t>
            </a:r>
            <a:r>
              <a:rPr lang="en-US" sz="3000" dirty="0" smtClean="0"/>
              <a:t> </a:t>
            </a:r>
            <a:r>
              <a:rPr lang="en-US" sz="3000" dirty="0" err="1" smtClean="0"/>
              <a:t>khử</a:t>
            </a:r>
            <a:r>
              <a:rPr lang="en-US" sz="3000" dirty="0" smtClean="0"/>
              <a:t>. </a:t>
            </a:r>
            <a:r>
              <a:rPr lang="en-US" sz="3000" dirty="0" err="1" smtClean="0"/>
              <a:t>Khi</a:t>
            </a:r>
            <a:r>
              <a:rPr lang="en-US" sz="3000" dirty="0" smtClean="0"/>
              <a:t> </a:t>
            </a:r>
            <a:r>
              <a:rPr lang="en-US" sz="3000" dirty="0" err="1" smtClean="0"/>
              <a:t>hòa</a:t>
            </a:r>
            <a:r>
              <a:rPr lang="en-US" sz="3000" dirty="0" smtClean="0"/>
              <a:t> tan </a:t>
            </a:r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nước</a:t>
            </a:r>
            <a:r>
              <a:rPr lang="en-US" sz="3000" dirty="0" smtClean="0"/>
              <a:t>, </a:t>
            </a:r>
            <a:r>
              <a:rPr lang="en-US" sz="3000" dirty="0" err="1" smtClean="0"/>
              <a:t>các</a:t>
            </a:r>
            <a:r>
              <a:rPr lang="en-US" sz="3000" dirty="0" smtClean="0"/>
              <a:t> </a:t>
            </a:r>
            <a:r>
              <a:rPr lang="en-US" sz="3000" dirty="0" err="1" smtClean="0"/>
              <a:t>hóa</a:t>
            </a:r>
            <a:r>
              <a:rPr lang="en-US" sz="3000" dirty="0" smtClean="0"/>
              <a:t> </a:t>
            </a:r>
            <a:r>
              <a:rPr lang="en-US" sz="3000" dirty="0" err="1" smtClean="0"/>
              <a:t>chất</a:t>
            </a:r>
            <a:r>
              <a:rPr lang="en-US" sz="3000" dirty="0" smtClean="0"/>
              <a:t> </a:t>
            </a:r>
            <a:r>
              <a:rPr lang="en-US" sz="3000" dirty="0" err="1" smtClean="0"/>
              <a:t>này</a:t>
            </a:r>
            <a:r>
              <a:rPr lang="en-US" sz="3000" dirty="0" smtClean="0"/>
              <a:t> </a:t>
            </a:r>
            <a:r>
              <a:rPr lang="en-US" sz="3000" dirty="0" err="1" smtClean="0"/>
              <a:t>sẽ</a:t>
            </a:r>
            <a:r>
              <a:rPr lang="en-US" sz="3000" dirty="0" smtClean="0"/>
              <a:t> </a:t>
            </a:r>
            <a:r>
              <a:rPr lang="en-US" sz="3000" dirty="0" err="1" smtClean="0"/>
              <a:t>giải</a:t>
            </a:r>
            <a:r>
              <a:rPr lang="en-US" sz="3000" dirty="0" smtClean="0"/>
              <a:t> </a:t>
            </a:r>
            <a:r>
              <a:rPr lang="en-US" sz="3000" dirty="0" err="1" smtClean="0"/>
              <a:t>phóng</a:t>
            </a:r>
            <a:r>
              <a:rPr lang="en-US" sz="3000" dirty="0" smtClean="0"/>
              <a:t> </a:t>
            </a:r>
            <a:r>
              <a:rPr lang="en-US" sz="3000" dirty="0" err="1" smtClean="0"/>
              <a:t>ra</a:t>
            </a:r>
            <a:r>
              <a:rPr lang="en-US" sz="3000" dirty="0" smtClean="0"/>
              <a:t> </a:t>
            </a:r>
            <a:r>
              <a:rPr lang="en-US" sz="3000" dirty="0" err="1" smtClean="0"/>
              <a:t>một</a:t>
            </a:r>
            <a:r>
              <a:rPr lang="en-US" sz="3000" dirty="0" smtClean="0"/>
              <a:t> </a:t>
            </a:r>
            <a:r>
              <a:rPr lang="en-US" sz="3000" dirty="0" err="1" smtClean="0"/>
              <a:t>lượng</a:t>
            </a:r>
            <a:r>
              <a:rPr lang="en-US" sz="3000" dirty="0" smtClean="0"/>
              <a:t> </a:t>
            </a:r>
            <a:r>
              <a:rPr lang="en-US" sz="3000" dirty="0" err="1" smtClean="0"/>
              <a:t>clo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có</a:t>
            </a:r>
            <a:r>
              <a:rPr lang="en-US" sz="3000" dirty="0" smtClean="0"/>
              <a:t> </a:t>
            </a:r>
            <a:r>
              <a:rPr lang="en-US" sz="3000" dirty="0" err="1" smtClean="0"/>
              <a:t>tác</a:t>
            </a:r>
            <a:r>
              <a:rPr lang="en-US" sz="3000" dirty="0" smtClean="0"/>
              <a:t> </a:t>
            </a:r>
            <a:r>
              <a:rPr lang="en-US" sz="3000" dirty="0" err="1" smtClean="0"/>
              <a:t>dụng</a:t>
            </a:r>
            <a:r>
              <a:rPr lang="en-US" sz="3000" dirty="0" smtClean="0"/>
              <a:t> </a:t>
            </a:r>
            <a:r>
              <a:rPr lang="en-US" sz="3000" dirty="0" err="1" smtClean="0"/>
              <a:t>diệt</a:t>
            </a:r>
            <a:r>
              <a:rPr lang="en-US" sz="3000" dirty="0" smtClean="0"/>
              <a:t> </a:t>
            </a:r>
            <a:r>
              <a:rPr lang="en-US" sz="3000" dirty="0" err="1" smtClean="0"/>
              <a:t>trùng</a:t>
            </a:r>
            <a:r>
              <a:rPr lang="en-US" sz="3000" dirty="0" smtClean="0"/>
              <a:t>. 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3000" dirty="0" err="1" smtClean="0"/>
              <a:t>Các</a:t>
            </a:r>
            <a:r>
              <a:rPr lang="en-US" sz="3000" dirty="0" smtClean="0"/>
              <a:t> </a:t>
            </a:r>
            <a:r>
              <a:rPr lang="en-US" sz="3000" dirty="0" err="1" smtClean="0"/>
              <a:t>hóa</a:t>
            </a:r>
            <a:r>
              <a:rPr lang="en-US" sz="3000" dirty="0" smtClean="0"/>
              <a:t> </a:t>
            </a:r>
            <a:r>
              <a:rPr lang="en-US" sz="3000" dirty="0" err="1" smtClean="0"/>
              <a:t>chất</a:t>
            </a:r>
            <a:r>
              <a:rPr lang="en-US" sz="3000" dirty="0" smtClean="0"/>
              <a:t> </a:t>
            </a:r>
            <a:r>
              <a:rPr lang="en-US" sz="3000" dirty="0" err="1" smtClean="0"/>
              <a:t>có</a:t>
            </a:r>
            <a:r>
              <a:rPr lang="en-US" sz="3000" dirty="0" smtClean="0"/>
              <a:t> </a:t>
            </a:r>
            <a:r>
              <a:rPr lang="en-US" sz="3000" dirty="0" err="1" smtClean="0"/>
              <a:t>chứa</a:t>
            </a:r>
            <a:r>
              <a:rPr lang="en-US" sz="3000" dirty="0" smtClean="0"/>
              <a:t> -</a:t>
            </a:r>
            <a:r>
              <a:rPr lang="en-US" sz="3000" dirty="0" err="1" smtClean="0"/>
              <a:t>clo</a:t>
            </a:r>
            <a:r>
              <a:rPr lang="en-US" sz="3000" dirty="0" smtClean="0"/>
              <a:t> </a:t>
            </a:r>
            <a:r>
              <a:rPr lang="en-US" sz="3000" dirty="0" err="1" smtClean="0"/>
              <a:t>thường</a:t>
            </a:r>
            <a:r>
              <a:rPr lang="en-US" sz="3000" dirty="0" smtClean="0"/>
              <a:t> </a:t>
            </a:r>
            <a:r>
              <a:rPr lang="en-US" sz="3000" dirty="0" err="1" smtClean="0"/>
              <a:t>sử</a:t>
            </a:r>
            <a:r>
              <a:rPr lang="en-US" sz="3000" dirty="0" smtClean="0"/>
              <a:t> </a:t>
            </a:r>
            <a:r>
              <a:rPr lang="en-US" sz="3000" dirty="0" err="1" smtClean="0"/>
              <a:t>dụng</a:t>
            </a:r>
            <a:r>
              <a:rPr lang="en-US" sz="3000" dirty="0" smtClean="0"/>
              <a:t> </a:t>
            </a:r>
            <a:r>
              <a:rPr lang="en-US" sz="3000" dirty="0" err="1" smtClean="0"/>
              <a:t>bao</a:t>
            </a:r>
            <a:r>
              <a:rPr lang="en-US" sz="3000" dirty="0" smtClean="0"/>
              <a:t> </a:t>
            </a:r>
            <a:r>
              <a:rPr lang="en-US" sz="3000" dirty="0" err="1" smtClean="0"/>
              <a:t>gồm</a:t>
            </a:r>
            <a:r>
              <a:rPr lang="en-US" sz="3000" dirty="0" smtClean="0"/>
              <a:t>:  </a:t>
            </a:r>
            <a:r>
              <a:rPr lang="en-US" sz="3000" dirty="0" err="1" smtClean="0"/>
              <a:t>Cloramin</a:t>
            </a:r>
            <a:r>
              <a:rPr lang="en-US" sz="3000" dirty="0" smtClean="0"/>
              <a:t> B </a:t>
            </a:r>
            <a:r>
              <a:rPr lang="en-US" sz="3000" dirty="0" err="1" smtClean="0"/>
              <a:t>hàm</a:t>
            </a:r>
            <a:r>
              <a:rPr lang="en-US" sz="3000" dirty="0" smtClean="0"/>
              <a:t> </a:t>
            </a:r>
            <a:r>
              <a:rPr lang="en-US" sz="3000" dirty="0" err="1" smtClean="0"/>
              <a:t>lượng</a:t>
            </a:r>
            <a:r>
              <a:rPr lang="en-US" sz="3000" dirty="0" smtClean="0"/>
              <a:t> 25 – 30% </a:t>
            </a:r>
            <a:r>
              <a:rPr lang="en-US" sz="3000" dirty="0" err="1" smtClean="0"/>
              <a:t>clo</a:t>
            </a:r>
            <a:r>
              <a:rPr lang="en-US" sz="3000" dirty="0" smtClean="0"/>
              <a:t> </a:t>
            </a:r>
            <a:r>
              <a:rPr lang="en-US" sz="3000" err="1" smtClean="0"/>
              <a:t>hoạt</a:t>
            </a:r>
            <a:r>
              <a:rPr lang="en-US" sz="3000" smtClean="0"/>
              <a:t> tính, Cloramin </a:t>
            </a:r>
            <a:r>
              <a:rPr lang="en-US" sz="3000" dirty="0" smtClean="0"/>
              <a:t>T </a:t>
            </a:r>
            <a:r>
              <a:rPr lang="en-US" sz="3000" smtClean="0"/>
              <a:t> - Canxi </a:t>
            </a:r>
            <a:r>
              <a:rPr lang="en-US" sz="3000" dirty="0" err="1" smtClean="0"/>
              <a:t>hypocloride</a:t>
            </a:r>
            <a:r>
              <a:rPr lang="en-US" sz="3000" dirty="0" smtClean="0"/>
              <a:t> (</a:t>
            </a:r>
            <a:r>
              <a:rPr lang="en-US" sz="3000" dirty="0" err="1" smtClean="0"/>
              <a:t>Clorua</a:t>
            </a:r>
            <a:r>
              <a:rPr lang="en-US" sz="3000" dirty="0" smtClean="0"/>
              <a:t> </a:t>
            </a:r>
            <a:r>
              <a:rPr lang="en-US" sz="3000" err="1" smtClean="0"/>
              <a:t>vôi</a:t>
            </a:r>
            <a:r>
              <a:rPr lang="en-US" sz="3000" smtClean="0"/>
              <a:t>),</a:t>
            </a:r>
            <a:r>
              <a:rPr lang="en-US" sz="3000" dirty="0" smtClean="0"/>
              <a:t>  </a:t>
            </a:r>
            <a:r>
              <a:rPr lang="en-US" sz="3000" dirty="0" err="1" smtClean="0"/>
              <a:t>Bột</a:t>
            </a:r>
            <a:r>
              <a:rPr lang="en-US" sz="3000" dirty="0" smtClean="0"/>
              <a:t> </a:t>
            </a:r>
            <a:r>
              <a:rPr lang="en-US" sz="3000" dirty="0" err="1" smtClean="0"/>
              <a:t>Natri</a:t>
            </a:r>
            <a:r>
              <a:rPr lang="en-US" sz="3000" dirty="0" smtClean="0"/>
              <a:t> </a:t>
            </a:r>
            <a:r>
              <a:rPr lang="en-US" sz="3000" smtClean="0"/>
              <a:t>-dichloroisocianurate,</a:t>
            </a:r>
            <a:r>
              <a:rPr lang="en-US" sz="3000" dirty="0" smtClean="0"/>
              <a:t>  </a:t>
            </a:r>
            <a:r>
              <a:rPr lang="en-US" sz="3000" dirty="0" err="1" smtClean="0"/>
              <a:t>Nước</a:t>
            </a:r>
            <a:r>
              <a:rPr lang="en-US" sz="3000" dirty="0" smtClean="0"/>
              <a:t> </a:t>
            </a:r>
            <a:r>
              <a:rPr lang="en-US" sz="3000" dirty="0" err="1" smtClean="0"/>
              <a:t>Javen</a:t>
            </a:r>
            <a:r>
              <a:rPr lang="en-US" sz="3000" dirty="0" smtClean="0"/>
              <a:t> (</a:t>
            </a:r>
            <a:r>
              <a:rPr lang="en-US" sz="3000" dirty="0" err="1" smtClean="0"/>
              <a:t>Natri</a:t>
            </a:r>
            <a:r>
              <a:rPr lang="en-US" sz="3000" dirty="0" smtClean="0"/>
              <a:t> </a:t>
            </a:r>
            <a:r>
              <a:rPr lang="en-US" sz="3000" dirty="0" err="1" smtClean="0"/>
              <a:t>hypocloride</a:t>
            </a:r>
            <a:r>
              <a:rPr lang="en-US" sz="3000" dirty="0" smtClean="0"/>
              <a:t> </a:t>
            </a:r>
            <a:r>
              <a:rPr lang="en-US" sz="3000" dirty="0" err="1" smtClean="0"/>
              <a:t>hoặc</a:t>
            </a:r>
            <a:r>
              <a:rPr lang="en-US" sz="3000" dirty="0" smtClean="0"/>
              <a:t> Kali </a:t>
            </a:r>
            <a:r>
              <a:rPr lang="en-US" sz="3000" dirty="0" err="1" smtClean="0"/>
              <a:t>hyphocloride</a:t>
            </a:r>
            <a:r>
              <a:rPr lang="en-US" sz="3000" dirty="0" smtClean="0"/>
              <a:t>).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4209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715"/>
                    </a14:imgEffect>
                    <a14:imgEffect>
                      <a14:saturation sat="69000"/>
                    </a14:imgEffect>
                    <a14:imgEffect>
                      <a14:brightnessContrast bright="-6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C:\Users\Nhulam\Desktop\Cloramin B bột khử trùng sát khuẩ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3387" y="546266"/>
            <a:ext cx="3630484" cy="26956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17629" y="2645289"/>
            <a:ext cx="226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Cloramin</a:t>
            </a:r>
            <a:r>
              <a:rPr lang="en-US" sz="2400" b="1" dirty="0" smtClean="0"/>
              <a:t> B 25% </a:t>
            </a:r>
            <a:endParaRPr lang="en-US" sz="2400" b="1" dirty="0"/>
          </a:p>
        </p:txBody>
      </p:sp>
      <p:pic>
        <p:nvPicPr>
          <p:cNvPr id="7" name="Picture 6" descr="CloraminB là hóa chất được sử dụng nhiều cho tiêu diệt các loại vi khuẩ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2688" y="641268"/>
            <a:ext cx="4419653" cy="249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892645" y="1938682"/>
            <a:ext cx="140425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 descr="C:\Users\Nhulam\Desktop\ajv14592197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159" y="3384469"/>
            <a:ext cx="2541320" cy="3170710"/>
          </a:xfrm>
          <a:prstGeom prst="rect">
            <a:avLst/>
          </a:prstGeom>
          <a:noFill/>
        </p:spPr>
      </p:pic>
      <p:pic>
        <p:nvPicPr>
          <p:cNvPr id="11" name="Picture 2" descr="C:\Users\Nhulam\Desktop\imag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561" y="3253141"/>
            <a:ext cx="4441371" cy="3147663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926297" y="4145457"/>
            <a:ext cx="140425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28853" y="5042064"/>
            <a:ext cx="304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Canxi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Hypoclorit</a:t>
            </a:r>
            <a:r>
              <a:rPr lang="en-US" sz="2400" b="1" dirty="0" smtClean="0"/>
              <a:t> 70%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3206</TotalTime>
  <Words>4376</Words>
  <Application>Microsoft Office PowerPoint</Application>
  <PresentationFormat>Custom</PresentationFormat>
  <Paragraphs>497</Paragraphs>
  <Slides>103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Office Theme</vt:lpstr>
      <vt:lpstr>1_Office Theme</vt:lpstr>
      <vt:lpstr>3_Office Theme</vt:lpstr>
      <vt:lpstr>Photo Editor Photo</vt:lpstr>
      <vt:lpstr>TẬP HUẤN  CÔNG TÁC PHÒNG CHỐNG DỊCH TRONG TRƯỜNG HỌC</vt:lpstr>
      <vt:lpstr>NỘI DUNG</vt:lpstr>
      <vt:lpstr>Slide 3</vt:lpstr>
      <vt:lpstr>NỘI DUNG</vt:lpstr>
      <vt:lpstr>Slide 5</vt:lpstr>
      <vt:lpstr>TÌNH HÌNH SXHD TẠI VIỆT NAM</vt:lpstr>
      <vt:lpstr>Slide 7</vt:lpstr>
      <vt:lpstr>PHÂN BỐ BN SXHD TẠI HÀ NỘI THEO GIỚI TÍNH (2010 - 2019)</vt:lpstr>
      <vt:lpstr>PHÂN BỐ BN SXHD TẠI HÀ NỘI THEO NGHỀ NGHIỆP (2010-2019)</vt:lpstr>
      <vt:lpstr>Slide 10</vt:lpstr>
      <vt:lpstr>Slide 11</vt:lpstr>
      <vt:lpstr>NHẬN ĐỊNH, DỰ BÁO</vt:lpstr>
      <vt:lpstr>Slide 13</vt:lpstr>
      <vt:lpstr>Bệnh sốt xuất huyết là gì?</vt:lpstr>
      <vt:lpstr>TÁC NHÂN GÂY BỆNH</vt:lpstr>
      <vt:lpstr>BIỂU HIỆN CỦA NGƯỜI NGHI SXHD</vt:lpstr>
      <vt:lpstr>Slide 17</vt:lpstr>
      <vt:lpstr>Dấu hiệu nguy hiểm cần đến ngay cơ sở y tế</vt:lpstr>
      <vt:lpstr>Bệnh có thể tử vong không?</vt:lpstr>
      <vt:lpstr>Slide 20</vt:lpstr>
      <vt:lpstr>Slide 21</vt:lpstr>
      <vt:lpstr>Tác nhân gây bệnh?</vt:lpstr>
      <vt:lpstr>Đặc điểm sinh học muỗi truyền bệnh SXH</vt:lpstr>
      <vt:lpstr>Đặc điểm của muỗi truyền bệnh SXH</vt:lpstr>
      <vt:lpstr>Slide 25</vt:lpstr>
      <vt:lpstr>Slide 26</vt:lpstr>
      <vt:lpstr>Slide 27</vt:lpstr>
      <vt:lpstr>NGUỒN BỆNH VÀ ĐƯỜNG LÂY TRUYỀN</vt:lpstr>
      <vt:lpstr>NGUỒN BỆNH</vt:lpstr>
      <vt:lpstr>III. PHÒNG CHỐNG DỊCH SỐT XUẤT HUYẾT  </vt:lpstr>
      <vt:lpstr>Biện pháp phòng bệnh</vt:lpstr>
      <vt:lpstr>Slide 32</vt:lpstr>
      <vt:lpstr>Slide 33</vt:lpstr>
      <vt:lpstr>Không để nước đọng để muỗi đẻ trứng</vt:lpstr>
      <vt:lpstr>Slide 35</vt:lpstr>
      <vt:lpstr>Slide 36</vt:lpstr>
      <vt:lpstr>Slide 37</vt:lpstr>
      <vt:lpstr>Tránh muỗi đốt</vt:lpstr>
      <vt:lpstr> Phun thuốc - Hương - Vợt muỗi - Máy hút</vt:lpstr>
      <vt:lpstr>Slide 40</vt:lpstr>
      <vt:lpstr>Slide 41</vt:lpstr>
      <vt:lpstr>Slide 42</vt:lpstr>
      <vt:lpstr>Chiến dịch VSMT diệt bọ gậy với sự tham gia của cộng đồng</vt:lpstr>
      <vt:lpstr>Slide 44</vt:lpstr>
      <vt:lpstr>Slide 45</vt:lpstr>
      <vt:lpstr>Slide 46</vt:lpstr>
      <vt:lpstr>Slide 47</vt:lpstr>
      <vt:lpstr>CÁC HOẠT ĐỘNG CẦN TRIỂN KHAI CHỦ ĐỘNG PHÒNG CHỐNG SỐT XUẤT HUYẾT TRONG TRƯỜNG HỌC </vt:lpstr>
      <vt:lpstr>VĂN BẢN CHỈ ĐẠO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LẮP CỬA LƯỚI CHỐNG MUỖI VÀ CÔN TRÙNG</vt:lpstr>
      <vt:lpstr>Slide 58</vt:lpstr>
      <vt:lpstr>Slide 59</vt:lpstr>
      <vt:lpstr>TÌNH HÌNH DỊCH COVID 19 TẠI VIỆT NAM VÀ THẾ GIỚI</vt:lpstr>
      <vt:lpstr>TẠI VIỆT NAM</vt:lpstr>
      <vt:lpstr>TẠI HÀ NỘI</vt:lpstr>
      <vt:lpstr>Slide 63</vt:lpstr>
      <vt:lpstr>+ Nguy cơ xâm nhập trở lại của BN từ các vùng có dịch. + Từ 01/09 HS cả nước đi học trở lại + Từ 16/9 mở đường bay thương mại quốc tế </vt:lpstr>
      <vt:lpstr>VĂN BẢN HƯỚNG DẪN</vt:lpstr>
      <vt:lpstr>VĂN BẢN HƯỚNG DẪN</vt:lpstr>
      <vt:lpstr>VĂN BẢN HƯỚNG DẪN</vt:lpstr>
      <vt:lpstr>Slide 68</vt:lpstr>
      <vt:lpstr>CÁC HOẠT ĐỘNG TRIỂN KHAI TẠI TRƯỜNG</vt:lpstr>
      <vt:lpstr>Slide 70</vt:lpstr>
      <vt:lpstr>6. Chuẩn bị công tác tuyên truyền</vt:lpstr>
      <vt:lpstr>7. Chuẩn bị điều kiện vệ sinh cá nhân</vt:lpstr>
      <vt:lpstr>Slide 73</vt:lpstr>
      <vt:lpstr>7.3 Khẩu trang y tế</vt:lpstr>
      <vt:lpstr>7.5 Dụng cụ, đồ dùng cá nhân</vt:lpstr>
      <vt:lpstr>8. Rà soát trường hợp nghi ngờ, cách ly y tế, tiếp xúc gần</vt:lpstr>
      <vt:lpstr>Khu vực/ Phòng cách ly tạm thời</vt:lpstr>
      <vt:lpstr>PHÒNG CÁCH LY TẠM THỜI</vt:lpstr>
      <vt:lpstr>Slide 79</vt:lpstr>
      <vt:lpstr>9.1. CHUẨN BỊ DỤNG CỤ VÀ DUNG DỊCH KHỬ KHUẨN</vt:lpstr>
      <vt:lpstr>Slide 81</vt:lpstr>
      <vt:lpstr>9.3. Các bước tiến hành khử khuẩn</vt:lpstr>
      <vt:lpstr>HỌC SINH ĐẾN TRƯỜNG HỌC 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CÁN BỘ Y TẾ NHÀ TRƯỜNG</vt:lpstr>
      <vt:lpstr>Slide 92</vt:lpstr>
      <vt:lpstr>Slide 93</vt:lpstr>
      <vt:lpstr>ĐỐI VỚI NHÂN VIÊN BẢO VỆ</vt:lpstr>
      <vt:lpstr>ĐỐI VỚI HỌC SINH</vt:lpstr>
      <vt:lpstr> </vt:lpstr>
      <vt:lpstr>Slide 97</vt:lpstr>
      <vt:lpstr>Slide 98</vt:lpstr>
      <vt:lpstr>Slide 99</vt:lpstr>
      <vt:lpstr>Slide 100</vt:lpstr>
      <vt:lpstr>Slide 101</vt:lpstr>
      <vt:lpstr>Tóm lại:</vt:lpstr>
      <vt:lpstr>XIN CẢM ƠN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HUẤN CÔNG TÁC Y TẾ TRƯỜNG HỌC</dc:title>
  <dc:creator>Admin</dc:creator>
  <cp:lastModifiedBy>Nhulam</cp:lastModifiedBy>
  <cp:revision>240</cp:revision>
  <dcterms:created xsi:type="dcterms:W3CDTF">2020-07-13T02:29:26Z</dcterms:created>
  <dcterms:modified xsi:type="dcterms:W3CDTF">2020-10-20T07:42:21Z</dcterms:modified>
</cp:coreProperties>
</file>